
<file path=[Content_Types].xml><?xml version="1.0" encoding="utf-8"?>
<Types xmlns="http://schemas.openxmlformats.org/package/2006/content-types">
  <Default Extension="png" ContentType="image/png"/>
  <Default Extension="jpeg" ContentType="image/jpeg"/>
  <Default Extension="wmf" ContentType="image/x-wmf"/>
  <Default Extension="rels" ContentType="application/vnd.openxmlformats-package.relationships+xml"/>
  <Default Extension="xml" ContentType="application/xml"/>
  <Default Extension="fntdata" ContentType="application/x-fontdata"/>
  <Default Extension="gif" ContentType="image/gi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p:sldMasterIdLst>
    <p:sldMasterId id="2147483648" r:id="rId1"/>
    <p:sldMasterId id="2147484310" r:id="rId2"/>
  </p:sldMasterIdLst>
  <p:notesMasterIdLst>
    <p:notesMasterId r:id="rId20"/>
  </p:notesMasterIdLst>
  <p:handoutMasterIdLst>
    <p:handoutMasterId r:id="rId21"/>
  </p:handoutMasterIdLst>
  <p:sldIdLst>
    <p:sldId id="256" r:id="rId3"/>
    <p:sldId id="370" r:id="rId4"/>
    <p:sldId id="400" r:id="rId5"/>
    <p:sldId id="401" r:id="rId6"/>
    <p:sldId id="403" r:id="rId7"/>
    <p:sldId id="402" r:id="rId8"/>
    <p:sldId id="383" r:id="rId9"/>
    <p:sldId id="392" r:id="rId10"/>
    <p:sldId id="399" r:id="rId11"/>
    <p:sldId id="395" r:id="rId12"/>
    <p:sldId id="396" r:id="rId13"/>
    <p:sldId id="398" r:id="rId14"/>
    <p:sldId id="393" r:id="rId15"/>
    <p:sldId id="384" r:id="rId16"/>
    <p:sldId id="385" r:id="rId17"/>
    <p:sldId id="367" r:id="rId18"/>
    <p:sldId id="379" r:id="rId19"/>
  </p:sldIdLst>
  <p:sldSz cx="9144000" cy="6858000" type="screen4x3"/>
  <p:notesSz cx="6797675" cy="9928225"/>
  <p:embeddedFontLst>
    <p:embeddedFont>
      <p:font typeface="Calibri" pitchFamily="34" charset="0"/>
      <p:regular r:id="rId22"/>
      <p:bold r:id="rId23"/>
      <p:italic r:id="rId24"/>
      <p:boldItalic r:id="rId25"/>
    </p:embeddedFont>
  </p:embeddedFontLst>
  <p:defaultTextStyle>
    <a:defPPr>
      <a:defRPr lang="en-US"/>
    </a:defPPr>
    <a:lvl1pPr algn="r" rtl="0" fontAlgn="base">
      <a:spcBef>
        <a:spcPct val="0"/>
      </a:spcBef>
      <a:spcAft>
        <a:spcPct val="0"/>
      </a:spcAft>
      <a:defRPr sz="2000" kern="1200">
        <a:solidFill>
          <a:schemeClr val="bg1"/>
        </a:solidFill>
        <a:latin typeface="Minion" pitchFamily="2" charset="0"/>
        <a:ea typeface="+mn-ea"/>
        <a:cs typeface="+mn-cs"/>
      </a:defRPr>
    </a:lvl1pPr>
    <a:lvl2pPr marL="457200" algn="r" rtl="0" fontAlgn="base">
      <a:spcBef>
        <a:spcPct val="0"/>
      </a:spcBef>
      <a:spcAft>
        <a:spcPct val="0"/>
      </a:spcAft>
      <a:defRPr sz="2000" kern="1200">
        <a:solidFill>
          <a:schemeClr val="bg1"/>
        </a:solidFill>
        <a:latin typeface="Minion" pitchFamily="2" charset="0"/>
        <a:ea typeface="+mn-ea"/>
        <a:cs typeface="+mn-cs"/>
      </a:defRPr>
    </a:lvl2pPr>
    <a:lvl3pPr marL="914400" algn="r" rtl="0" fontAlgn="base">
      <a:spcBef>
        <a:spcPct val="0"/>
      </a:spcBef>
      <a:spcAft>
        <a:spcPct val="0"/>
      </a:spcAft>
      <a:defRPr sz="2000" kern="1200">
        <a:solidFill>
          <a:schemeClr val="bg1"/>
        </a:solidFill>
        <a:latin typeface="Minion" pitchFamily="2" charset="0"/>
        <a:ea typeface="+mn-ea"/>
        <a:cs typeface="+mn-cs"/>
      </a:defRPr>
    </a:lvl3pPr>
    <a:lvl4pPr marL="1371600" algn="r" rtl="0" fontAlgn="base">
      <a:spcBef>
        <a:spcPct val="0"/>
      </a:spcBef>
      <a:spcAft>
        <a:spcPct val="0"/>
      </a:spcAft>
      <a:defRPr sz="2000" kern="1200">
        <a:solidFill>
          <a:schemeClr val="bg1"/>
        </a:solidFill>
        <a:latin typeface="Minion" pitchFamily="2" charset="0"/>
        <a:ea typeface="+mn-ea"/>
        <a:cs typeface="+mn-cs"/>
      </a:defRPr>
    </a:lvl4pPr>
    <a:lvl5pPr marL="1828800" algn="r" rtl="0" fontAlgn="base">
      <a:spcBef>
        <a:spcPct val="0"/>
      </a:spcBef>
      <a:spcAft>
        <a:spcPct val="0"/>
      </a:spcAft>
      <a:defRPr sz="2000" kern="1200">
        <a:solidFill>
          <a:schemeClr val="bg1"/>
        </a:solidFill>
        <a:latin typeface="Minion" pitchFamily="2" charset="0"/>
        <a:ea typeface="+mn-ea"/>
        <a:cs typeface="+mn-cs"/>
      </a:defRPr>
    </a:lvl5pPr>
    <a:lvl6pPr marL="2286000" algn="l" defTabSz="914400" rtl="0" eaLnBrk="1" latinLnBrk="0" hangingPunct="1">
      <a:defRPr sz="2000" kern="1200">
        <a:solidFill>
          <a:schemeClr val="bg1"/>
        </a:solidFill>
        <a:latin typeface="Minion" pitchFamily="2" charset="0"/>
        <a:ea typeface="+mn-ea"/>
        <a:cs typeface="+mn-cs"/>
      </a:defRPr>
    </a:lvl6pPr>
    <a:lvl7pPr marL="2743200" algn="l" defTabSz="914400" rtl="0" eaLnBrk="1" latinLnBrk="0" hangingPunct="1">
      <a:defRPr sz="2000" kern="1200">
        <a:solidFill>
          <a:schemeClr val="bg1"/>
        </a:solidFill>
        <a:latin typeface="Minion" pitchFamily="2" charset="0"/>
        <a:ea typeface="+mn-ea"/>
        <a:cs typeface="+mn-cs"/>
      </a:defRPr>
    </a:lvl7pPr>
    <a:lvl8pPr marL="3200400" algn="l" defTabSz="914400" rtl="0" eaLnBrk="1" latinLnBrk="0" hangingPunct="1">
      <a:defRPr sz="2000" kern="1200">
        <a:solidFill>
          <a:schemeClr val="bg1"/>
        </a:solidFill>
        <a:latin typeface="Minion" pitchFamily="2" charset="0"/>
        <a:ea typeface="+mn-ea"/>
        <a:cs typeface="+mn-cs"/>
      </a:defRPr>
    </a:lvl8pPr>
    <a:lvl9pPr marL="3657600" algn="l" defTabSz="914400" rtl="0" eaLnBrk="1" latinLnBrk="0" hangingPunct="1">
      <a:defRPr sz="2000" kern="1200">
        <a:solidFill>
          <a:schemeClr val="bg1"/>
        </a:solidFill>
        <a:latin typeface="Minion" pitchFamily="2" charset="0"/>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99CDFF"/>
    <a:srgbClr val="0C2577"/>
    <a:srgbClr val="8592BC"/>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7978" autoAdjust="0"/>
    <p:restoredTop sz="99400" autoAdjust="0"/>
  </p:normalViewPr>
  <p:slideViewPr>
    <p:cSldViewPr>
      <p:cViewPr varScale="1">
        <p:scale>
          <a:sx n="135" d="100"/>
          <a:sy n="135" d="100"/>
        </p:scale>
        <p:origin x="-654" y="-78"/>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presProps" Target="presProps.xml"/><Relationship Id="rId3" Type="http://schemas.openxmlformats.org/officeDocument/2006/relationships/slide" Target="slides/slide1.xml"/><Relationship Id="rId21" Type="http://schemas.openxmlformats.org/officeDocument/2006/relationships/handoutMaster" Target="handoutMasters/handoutMaster1.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font" Target="fonts/font4.fntdata"/><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notesMaster" Target="notesMasters/notesMaster1.xml"/><Relationship Id="rId29"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font" Target="fonts/font3.fntdata"/><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font" Target="fonts/font2.fntdata"/><Relationship Id="rId28" Type="http://schemas.openxmlformats.org/officeDocument/2006/relationships/theme" Target="theme/theme1.xml"/><Relationship Id="rId10" Type="http://schemas.openxmlformats.org/officeDocument/2006/relationships/slide" Target="slides/slide8.xml"/><Relationship Id="rId19" Type="http://schemas.openxmlformats.org/officeDocument/2006/relationships/slide" Target="slides/slide17.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font" Target="fonts/font1.fntdata"/><Relationship Id="rId27" Type="http://schemas.openxmlformats.org/officeDocument/2006/relationships/viewProps" Target="view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4.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6400" cy="496888"/>
          </a:xfrm>
          <a:prstGeom prst="rect">
            <a:avLst/>
          </a:prstGeom>
        </p:spPr>
        <p:txBody>
          <a:bodyPr vert="horz" lIns="91440" tIns="45720" rIns="91440" bIns="45720" rtlCol="0"/>
          <a:lstStyle>
            <a:lvl1pPr algn="l">
              <a:defRPr sz="1200"/>
            </a:lvl1pPr>
          </a:lstStyle>
          <a:p>
            <a:pPr>
              <a:defRPr/>
            </a:pPr>
            <a:endParaRPr lang="nl-NL"/>
          </a:p>
        </p:txBody>
      </p:sp>
      <p:sp>
        <p:nvSpPr>
          <p:cNvPr id="3" name="Date Placeholder 2"/>
          <p:cNvSpPr>
            <a:spLocks noGrp="1"/>
          </p:cNvSpPr>
          <p:nvPr>
            <p:ph type="dt" sz="quarter" idx="1"/>
          </p:nvPr>
        </p:nvSpPr>
        <p:spPr>
          <a:xfrm>
            <a:off x="3849688" y="0"/>
            <a:ext cx="2946400" cy="496888"/>
          </a:xfrm>
          <a:prstGeom prst="rect">
            <a:avLst/>
          </a:prstGeom>
        </p:spPr>
        <p:txBody>
          <a:bodyPr vert="horz" lIns="91440" tIns="45720" rIns="91440" bIns="45720" rtlCol="0"/>
          <a:lstStyle>
            <a:lvl1pPr algn="r">
              <a:defRPr sz="1200"/>
            </a:lvl1pPr>
          </a:lstStyle>
          <a:p>
            <a:pPr>
              <a:defRPr/>
            </a:pPr>
            <a:fld id="{B18E0778-ED0D-43F4-82D5-9E4B72D7EE29}" type="datetimeFigureOut">
              <a:rPr lang="nl-NL"/>
              <a:pPr>
                <a:defRPr/>
              </a:pPr>
              <a:t>3-7-2013</a:t>
            </a:fld>
            <a:endParaRPr lang="nl-NL"/>
          </a:p>
        </p:txBody>
      </p:sp>
      <p:sp>
        <p:nvSpPr>
          <p:cNvPr id="4" name="Footer Placeholder 3"/>
          <p:cNvSpPr>
            <a:spLocks noGrp="1"/>
          </p:cNvSpPr>
          <p:nvPr>
            <p:ph type="ftr" sz="quarter" idx="2"/>
          </p:nvPr>
        </p:nvSpPr>
        <p:spPr>
          <a:xfrm>
            <a:off x="0" y="9429750"/>
            <a:ext cx="2946400" cy="496888"/>
          </a:xfrm>
          <a:prstGeom prst="rect">
            <a:avLst/>
          </a:prstGeom>
        </p:spPr>
        <p:txBody>
          <a:bodyPr vert="horz" lIns="91440" tIns="45720" rIns="91440" bIns="45720" rtlCol="0" anchor="b"/>
          <a:lstStyle>
            <a:lvl1pPr algn="l">
              <a:defRPr sz="1200"/>
            </a:lvl1pPr>
          </a:lstStyle>
          <a:p>
            <a:pPr>
              <a:defRPr/>
            </a:pPr>
            <a:endParaRPr lang="nl-NL"/>
          </a:p>
        </p:txBody>
      </p:sp>
      <p:sp>
        <p:nvSpPr>
          <p:cNvPr id="5" name="Slide Number Placeholder 4"/>
          <p:cNvSpPr>
            <a:spLocks noGrp="1"/>
          </p:cNvSpPr>
          <p:nvPr>
            <p:ph type="sldNum" sz="quarter" idx="3"/>
          </p:nvPr>
        </p:nvSpPr>
        <p:spPr>
          <a:xfrm>
            <a:off x="3849688" y="9429750"/>
            <a:ext cx="2946400" cy="496888"/>
          </a:xfrm>
          <a:prstGeom prst="rect">
            <a:avLst/>
          </a:prstGeom>
        </p:spPr>
        <p:txBody>
          <a:bodyPr vert="horz" lIns="91440" tIns="45720" rIns="91440" bIns="45720" rtlCol="0" anchor="b"/>
          <a:lstStyle>
            <a:lvl1pPr algn="r">
              <a:defRPr sz="1200"/>
            </a:lvl1pPr>
          </a:lstStyle>
          <a:p>
            <a:pPr>
              <a:defRPr/>
            </a:pPr>
            <a:fld id="{E69767F1-D38E-47A0-AC83-74F513DB08E7}" type="slidenum">
              <a:rPr lang="nl-NL"/>
              <a:pPr>
                <a:defRPr/>
              </a:pPr>
              <a:t>‹#›</a:t>
            </a:fld>
            <a:endParaRPr lang="nl-NL"/>
          </a:p>
        </p:txBody>
      </p:sp>
    </p:spTree>
    <p:extLst>
      <p:ext uri="{BB962C8B-B14F-4D97-AF65-F5344CB8AC3E}">
        <p14:creationId xmlns:p14="http://schemas.microsoft.com/office/powerpoint/2010/main" val="4108431844"/>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6400" cy="496888"/>
          </a:xfrm>
          <a:prstGeom prst="rect">
            <a:avLst/>
          </a:prstGeom>
        </p:spPr>
        <p:txBody>
          <a:bodyPr vert="horz" lIns="91440" tIns="45720" rIns="91440" bIns="45720" rtlCol="0"/>
          <a:lstStyle>
            <a:lvl1pPr algn="l">
              <a:defRPr sz="1200"/>
            </a:lvl1pPr>
          </a:lstStyle>
          <a:p>
            <a:pPr>
              <a:defRPr/>
            </a:pPr>
            <a:endParaRPr lang="nl-NL"/>
          </a:p>
        </p:txBody>
      </p:sp>
      <p:sp>
        <p:nvSpPr>
          <p:cNvPr id="3" name="Date Placeholder 2"/>
          <p:cNvSpPr>
            <a:spLocks noGrp="1"/>
          </p:cNvSpPr>
          <p:nvPr>
            <p:ph type="dt" idx="1"/>
          </p:nvPr>
        </p:nvSpPr>
        <p:spPr>
          <a:xfrm>
            <a:off x="3849688" y="0"/>
            <a:ext cx="2946400" cy="496888"/>
          </a:xfrm>
          <a:prstGeom prst="rect">
            <a:avLst/>
          </a:prstGeom>
        </p:spPr>
        <p:txBody>
          <a:bodyPr vert="horz" lIns="91440" tIns="45720" rIns="91440" bIns="45720" rtlCol="0"/>
          <a:lstStyle>
            <a:lvl1pPr algn="r">
              <a:defRPr sz="1200"/>
            </a:lvl1pPr>
          </a:lstStyle>
          <a:p>
            <a:pPr>
              <a:defRPr/>
            </a:pPr>
            <a:fld id="{C4877FE0-47CC-41F4-BE90-524543F89D43}" type="datetimeFigureOut">
              <a:rPr lang="nl-NL"/>
              <a:pPr>
                <a:defRPr/>
              </a:pPr>
              <a:t>3-7-2013</a:t>
            </a:fld>
            <a:endParaRPr lang="nl-NL"/>
          </a:p>
        </p:txBody>
      </p:sp>
      <p:sp>
        <p:nvSpPr>
          <p:cNvPr id="4" name="Slide Image Placeholder 3"/>
          <p:cNvSpPr>
            <a:spLocks noGrp="1" noRot="1" noChangeAspect="1"/>
          </p:cNvSpPr>
          <p:nvPr>
            <p:ph type="sldImg" idx="2"/>
          </p:nvPr>
        </p:nvSpPr>
        <p:spPr>
          <a:xfrm>
            <a:off x="917575" y="744538"/>
            <a:ext cx="4962525" cy="3722687"/>
          </a:xfrm>
          <a:prstGeom prst="rect">
            <a:avLst/>
          </a:prstGeom>
          <a:noFill/>
          <a:ln w="12700">
            <a:solidFill>
              <a:prstClr val="black"/>
            </a:solidFill>
          </a:ln>
        </p:spPr>
        <p:txBody>
          <a:bodyPr vert="horz" lIns="91440" tIns="45720" rIns="91440" bIns="45720" rtlCol="0" anchor="ctr"/>
          <a:lstStyle/>
          <a:p>
            <a:pPr lvl="0"/>
            <a:endParaRPr lang="nl-NL" noProof="0" smtClean="0"/>
          </a:p>
        </p:txBody>
      </p:sp>
      <p:sp>
        <p:nvSpPr>
          <p:cNvPr id="5" name="Notes Placeholder 4"/>
          <p:cNvSpPr>
            <a:spLocks noGrp="1"/>
          </p:cNvSpPr>
          <p:nvPr>
            <p:ph type="body" sz="quarter" idx="3"/>
          </p:nvPr>
        </p:nvSpPr>
        <p:spPr>
          <a:xfrm>
            <a:off x="679450" y="4716463"/>
            <a:ext cx="5438775" cy="4467225"/>
          </a:xfrm>
          <a:prstGeom prst="rect">
            <a:avLst/>
          </a:prstGeom>
        </p:spPr>
        <p:txBody>
          <a:bodyPr vert="horz" lIns="91440" tIns="45720" rIns="91440" bIns="45720" rtlCol="0">
            <a:normAutofit/>
          </a:bodyPr>
          <a:lstStyle/>
          <a:p>
            <a:pPr lvl="0"/>
            <a:r>
              <a:rPr lang="en-US" noProof="0" smtClean="0"/>
              <a:t>Click to 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endParaRPr lang="nl-NL" noProof="0" smtClean="0"/>
          </a:p>
        </p:txBody>
      </p:sp>
      <p:sp>
        <p:nvSpPr>
          <p:cNvPr id="6" name="Footer Placeholder 5"/>
          <p:cNvSpPr>
            <a:spLocks noGrp="1"/>
          </p:cNvSpPr>
          <p:nvPr>
            <p:ph type="ftr" sz="quarter" idx="4"/>
          </p:nvPr>
        </p:nvSpPr>
        <p:spPr>
          <a:xfrm>
            <a:off x="0" y="9429750"/>
            <a:ext cx="2946400" cy="496888"/>
          </a:xfrm>
          <a:prstGeom prst="rect">
            <a:avLst/>
          </a:prstGeom>
        </p:spPr>
        <p:txBody>
          <a:bodyPr vert="horz" lIns="91440" tIns="45720" rIns="91440" bIns="45720" rtlCol="0" anchor="b"/>
          <a:lstStyle>
            <a:lvl1pPr algn="l">
              <a:defRPr sz="1200"/>
            </a:lvl1pPr>
          </a:lstStyle>
          <a:p>
            <a:pPr>
              <a:defRPr/>
            </a:pPr>
            <a:endParaRPr lang="nl-NL"/>
          </a:p>
        </p:txBody>
      </p:sp>
      <p:sp>
        <p:nvSpPr>
          <p:cNvPr id="7" name="Slide Number Placeholder 6"/>
          <p:cNvSpPr>
            <a:spLocks noGrp="1"/>
          </p:cNvSpPr>
          <p:nvPr>
            <p:ph type="sldNum" sz="quarter" idx="5"/>
          </p:nvPr>
        </p:nvSpPr>
        <p:spPr>
          <a:xfrm>
            <a:off x="3849688" y="9429750"/>
            <a:ext cx="2946400" cy="496888"/>
          </a:xfrm>
          <a:prstGeom prst="rect">
            <a:avLst/>
          </a:prstGeom>
        </p:spPr>
        <p:txBody>
          <a:bodyPr vert="horz" lIns="91440" tIns="45720" rIns="91440" bIns="45720" rtlCol="0" anchor="b"/>
          <a:lstStyle>
            <a:lvl1pPr algn="r">
              <a:defRPr sz="1200"/>
            </a:lvl1pPr>
          </a:lstStyle>
          <a:p>
            <a:pPr>
              <a:defRPr/>
            </a:pPr>
            <a:fld id="{91EBA777-2C89-433D-8643-0C0130B9BC03}" type="slidenum">
              <a:rPr lang="nl-NL"/>
              <a:pPr>
                <a:defRPr/>
              </a:pPr>
              <a:t>‹#›</a:t>
            </a:fld>
            <a:endParaRPr lang="nl-NL"/>
          </a:p>
        </p:txBody>
      </p:sp>
    </p:spTree>
    <p:extLst>
      <p:ext uri="{BB962C8B-B14F-4D97-AF65-F5344CB8AC3E}">
        <p14:creationId xmlns:p14="http://schemas.microsoft.com/office/powerpoint/2010/main" val="3881140848"/>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8435"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nl-NL" smtClean="0"/>
          </a:p>
        </p:txBody>
      </p:sp>
      <p:sp>
        <p:nvSpPr>
          <p:cNvPr id="18436"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sz="2000">
                <a:solidFill>
                  <a:schemeClr val="bg1"/>
                </a:solidFill>
                <a:latin typeface="Minion" pitchFamily="2" charset="0"/>
              </a:defRPr>
            </a:lvl1pPr>
            <a:lvl2pPr marL="742950" indent="-285750" eaLnBrk="0" hangingPunct="0">
              <a:defRPr sz="2000">
                <a:solidFill>
                  <a:schemeClr val="bg1"/>
                </a:solidFill>
                <a:latin typeface="Minion" pitchFamily="2" charset="0"/>
              </a:defRPr>
            </a:lvl2pPr>
            <a:lvl3pPr marL="1143000" indent="-228600" eaLnBrk="0" hangingPunct="0">
              <a:defRPr sz="2000">
                <a:solidFill>
                  <a:schemeClr val="bg1"/>
                </a:solidFill>
                <a:latin typeface="Minion" pitchFamily="2" charset="0"/>
              </a:defRPr>
            </a:lvl3pPr>
            <a:lvl4pPr marL="1600200" indent="-228600" eaLnBrk="0" hangingPunct="0">
              <a:defRPr sz="2000">
                <a:solidFill>
                  <a:schemeClr val="bg1"/>
                </a:solidFill>
                <a:latin typeface="Minion" pitchFamily="2" charset="0"/>
              </a:defRPr>
            </a:lvl4pPr>
            <a:lvl5pPr marL="2057400" indent="-228600" eaLnBrk="0" hangingPunct="0">
              <a:defRPr sz="2000">
                <a:solidFill>
                  <a:schemeClr val="bg1"/>
                </a:solidFill>
                <a:latin typeface="Minion" pitchFamily="2" charset="0"/>
              </a:defRPr>
            </a:lvl5pPr>
            <a:lvl6pPr marL="2514600" indent="-228600" algn="r" eaLnBrk="0" fontAlgn="base" hangingPunct="0">
              <a:spcBef>
                <a:spcPct val="0"/>
              </a:spcBef>
              <a:spcAft>
                <a:spcPct val="0"/>
              </a:spcAft>
              <a:defRPr sz="2000">
                <a:solidFill>
                  <a:schemeClr val="bg1"/>
                </a:solidFill>
                <a:latin typeface="Minion" pitchFamily="2" charset="0"/>
              </a:defRPr>
            </a:lvl6pPr>
            <a:lvl7pPr marL="2971800" indent="-228600" algn="r" eaLnBrk="0" fontAlgn="base" hangingPunct="0">
              <a:spcBef>
                <a:spcPct val="0"/>
              </a:spcBef>
              <a:spcAft>
                <a:spcPct val="0"/>
              </a:spcAft>
              <a:defRPr sz="2000">
                <a:solidFill>
                  <a:schemeClr val="bg1"/>
                </a:solidFill>
                <a:latin typeface="Minion" pitchFamily="2" charset="0"/>
              </a:defRPr>
            </a:lvl7pPr>
            <a:lvl8pPr marL="3429000" indent="-228600" algn="r" eaLnBrk="0" fontAlgn="base" hangingPunct="0">
              <a:spcBef>
                <a:spcPct val="0"/>
              </a:spcBef>
              <a:spcAft>
                <a:spcPct val="0"/>
              </a:spcAft>
              <a:defRPr sz="2000">
                <a:solidFill>
                  <a:schemeClr val="bg1"/>
                </a:solidFill>
                <a:latin typeface="Minion" pitchFamily="2" charset="0"/>
              </a:defRPr>
            </a:lvl8pPr>
            <a:lvl9pPr marL="3886200" indent="-228600" algn="r" eaLnBrk="0" fontAlgn="base" hangingPunct="0">
              <a:spcBef>
                <a:spcPct val="0"/>
              </a:spcBef>
              <a:spcAft>
                <a:spcPct val="0"/>
              </a:spcAft>
              <a:defRPr sz="2000">
                <a:solidFill>
                  <a:schemeClr val="bg1"/>
                </a:solidFill>
                <a:latin typeface="Minion" pitchFamily="2" charset="0"/>
              </a:defRPr>
            </a:lvl9pPr>
          </a:lstStyle>
          <a:p>
            <a:pPr eaLnBrk="1" hangingPunct="1"/>
            <a:fld id="{3758546C-DD40-48AD-AF8B-659894D4FBC3}" type="slidenum">
              <a:rPr lang="nl-NL" sz="1200" smtClean="0"/>
              <a:pPr eaLnBrk="1" hangingPunct="1"/>
              <a:t>1</a:t>
            </a:fld>
            <a:endParaRPr lang="nl-NL" sz="1200" smtClean="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 name="Notes Placeholder 2"/>
          <p:cNvSpPr>
            <a:spLocks noGrp="1"/>
          </p:cNvSpPr>
          <p:nvPr>
            <p:ph type="body" idx="1"/>
          </p:nvPr>
        </p:nvSpPr>
        <p:spPr/>
        <p:txBody>
          <a:bodyPr>
            <a:normAutofit lnSpcReduction="10000"/>
          </a:bodyPr>
          <a:lstStyle/>
          <a:p>
            <a:pPr>
              <a:defRPr/>
            </a:pPr>
            <a:endParaRPr lang="nl-NL" dirty="0" smtClean="0"/>
          </a:p>
        </p:txBody>
      </p:sp>
      <p:sp>
        <p:nvSpPr>
          <p:cNvPr id="19460"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sz="2000">
                <a:solidFill>
                  <a:schemeClr val="bg1"/>
                </a:solidFill>
                <a:latin typeface="Minion" pitchFamily="2" charset="0"/>
              </a:defRPr>
            </a:lvl1pPr>
            <a:lvl2pPr marL="742950" indent="-285750" eaLnBrk="0" hangingPunct="0">
              <a:defRPr sz="2000">
                <a:solidFill>
                  <a:schemeClr val="bg1"/>
                </a:solidFill>
                <a:latin typeface="Minion" pitchFamily="2" charset="0"/>
              </a:defRPr>
            </a:lvl2pPr>
            <a:lvl3pPr marL="1143000" indent="-228600" eaLnBrk="0" hangingPunct="0">
              <a:defRPr sz="2000">
                <a:solidFill>
                  <a:schemeClr val="bg1"/>
                </a:solidFill>
                <a:latin typeface="Minion" pitchFamily="2" charset="0"/>
              </a:defRPr>
            </a:lvl3pPr>
            <a:lvl4pPr marL="1600200" indent="-228600" eaLnBrk="0" hangingPunct="0">
              <a:defRPr sz="2000">
                <a:solidFill>
                  <a:schemeClr val="bg1"/>
                </a:solidFill>
                <a:latin typeface="Minion" pitchFamily="2" charset="0"/>
              </a:defRPr>
            </a:lvl4pPr>
            <a:lvl5pPr marL="2057400" indent="-228600" eaLnBrk="0" hangingPunct="0">
              <a:defRPr sz="2000">
                <a:solidFill>
                  <a:schemeClr val="bg1"/>
                </a:solidFill>
                <a:latin typeface="Minion" pitchFamily="2" charset="0"/>
              </a:defRPr>
            </a:lvl5pPr>
            <a:lvl6pPr marL="2514600" indent="-228600" algn="r" eaLnBrk="0" fontAlgn="base" hangingPunct="0">
              <a:spcBef>
                <a:spcPct val="0"/>
              </a:spcBef>
              <a:spcAft>
                <a:spcPct val="0"/>
              </a:spcAft>
              <a:defRPr sz="2000">
                <a:solidFill>
                  <a:schemeClr val="bg1"/>
                </a:solidFill>
                <a:latin typeface="Minion" pitchFamily="2" charset="0"/>
              </a:defRPr>
            </a:lvl6pPr>
            <a:lvl7pPr marL="2971800" indent="-228600" algn="r" eaLnBrk="0" fontAlgn="base" hangingPunct="0">
              <a:spcBef>
                <a:spcPct val="0"/>
              </a:spcBef>
              <a:spcAft>
                <a:spcPct val="0"/>
              </a:spcAft>
              <a:defRPr sz="2000">
                <a:solidFill>
                  <a:schemeClr val="bg1"/>
                </a:solidFill>
                <a:latin typeface="Minion" pitchFamily="2" charset="0"/>
              </a:defRPr>
            </a:lvl7pPr>
            <a:lvl8pPr marL="3429000" indent="-228600" algn="r" eaLnBrk="0" fontAlgn="base" hangingPunct="0">
              <a:spcBef>
                <a:spcPct val="0"/>
              </a:spcBef>
              <a:spcAft>
                <a:spcPct val="0"/>
              </a:spcAft>
              <a:defRPr sz="2000">
                <a:solidFill>
                  <a:schemeClr val="bg1"/>
                </a:solidFill>
                <a:latin typeface="Minion" pitchFamily="2" charset="0"/>
              </a:defRPr>
            </a:lvl8pPr>
            <a:lvl9pPr marL="3886200" indent="-228600" algn="r" eaLnBrk="0" fontAlgn="base" hangingPunct="0">
              <a:spcBef>
                <a:spcPct val="0"/>
              </a:spcBef>
              <a:spcAft>
                <a:spcPct val="0"/>
              </a:spcAft>
              <a:defRPr sz="2000">
                <a:solidFill>
                  <a:schemeClr val="bg1"/>
                </a:solidFill>
                <a:latin typeface="Minion" pitchFamily="2" charset="0"/>
              </a:defRPr>
            </a:lvl9pPr>
          </a:lstStyle>
          <a:p>
            <a:pPr eaLnBrk="1" hangingPunct="1"/>
            <a:fld id="{DAF731D0-DE8D-4293-9615-ED9768B21C7B}" type="slidenum">
              <a:rPr lang="nl-NL" sz="1200" smtClean="0"/>
              <a:pPr eaLnBrk="1" hangingPunct="1"/>
              <a:t>2</a:t>
            </a:fld>
            <a:endParaRPr lang="nl-NL" sz="1200" smtClean="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 name="Notes Placeholder 2"/>
          <p:cNvSpPr>
            <a:spLocks noGrp="1"/>
          </p:cNvSpPr>
          <p:nvPr>
            <p:ph type="body" idx="1"/>
          </p:nvPr>
        </p:nvSpPr>
        <p:spPr/>
        <p:txBody>
          <a:bodyPr>
            <a:normAutofit lnSpcReduction="10000"/>
          </a:bodyPr>
          <a:lstStyle/>
          <a:p>
            <a:pPr>
              <a:defRPr/>
            </a:pPr>
            <a:endParaRPr lang="nl-NL" dirty="0"/>
          </a:p>
        </p:txBody>
      </p:sp>
      <p:sp>
        <p:nvSpPr>
          <p:cNvPr id="24580"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sz="2000">
                <a:solidFill>
                  <a:schemeClr val="bg1"/>
                </a:solidFill>
                <a:latin typeface="Minion" pitchFamily="2" charset="0"/>
              </a:defRPr>
            </a:lvl1pPr>
            <a:lvl2pPr marL="742950" indent="-285750" eaLnBrk="0" hangingPunct="0">
              <a:defRPr sz="2000">
                <a:solidFill>
                  <a:schemeClr val="bg1"/>
                </a:solidFill>
                <a:latin typeface="Minion" pitchFamily="2" charset="0"/>
              </a:defRPr>
            </a:lvl2pPr>
            <a:lvl3pPr marL="1143000" indent="-228600" eaLnBrk="0" hangingPunct="0">
              <a:defRPr sz="2000">
                <a:solidFill>
                  <a:schemeClr val="bg1"/>
                </a:solidFill>
                <a:latin typeface="Minion" pitchFamily="2" charset="0"/>
              </a:defRPr>
            </a:lvl3pPr>
            <a:lvl4pPr marL="1600200" indent="-228600" eaLnBrk="0" hangingPunct="0">
              <a:defRPr sz="2000">
                <a:solidFill>
                  <a:schemeClr val="bg1"/>
                </a:solidFill>
                <a:latin typeface="Minion" pitchFamily="2" charset="0"/>
              </a:defRPr>
            </a:lvl4pPr>
            <a:lvl5pPr marL="2057400" indent="-228600" eaLnBrk="0" hangingPunct="0">
              <a:defRPr sz="2000">
                <a:solidFill>
                  <a:schemeClr val="bg1"/>
                </a:solidFill>
                <a:latin typeface="Minion" pitchFamily="2" charset="0"/>
              </a:defRPr>
            </a:lvl5pPr>
            <a:lvl6pPr marL="2514600" indent="-228600" algn="r" eaLnBrk="0" fontAlgn="base" hangingPunct="0">
              <a:spcBef>
                <a:spcPct val="0"/>
              </a:spcBef>
              <a:spcAft>
                <a:spcPct val="0"/>
              </a:spcAft>
              <a:defRPr sz="2000">
                <a:solidFill>
                  <a:schemeClr val="bg1"/>
                </a:solidFill>
                <a:latin typeface="Minion" pitchFamily="2" charset="0"/>
              </a:defRPr>
            </a:lvl6pPr>
            <a:lvl7pPr marL="2971800" indent="-228600" algn="r" eaLnBrk="0" fontAlgn="base" hangingPunct="0">
              <a:spcBef>
                <a:spcPct val="0"/>
              </a:spcBef>
              <a:spcAft>
                <a:spcPct val="0"/>
              </a:spcAft>
              <a:defRPr sz="2000">
                <a:solidFill>
                  <a:schemeClr val="bg1"/>
                </a:solidFill>
                <a:latin typeface="Minion" pitchFamily="2" charset="0"/>
              </a:defRPr>
            </a:lvl7pPr>
            <a:lvl8pPr marL="3429000" indent="-228600" algn="r" eaLnBrk="0" fontAlgn="base" hangingPunct="0">
              <a:spcBef>
                <a:spcPct val="0"/>
              </a:spcBef>
              <a:spcAft>
                <a:spcPct val="0"/>
              </a:spcAft>
              <a:defRPr sz="2000">
                <a:solidFill>
                  <a:schemeClr val="bg1"/>
                </a:solidFill>
                <a:latin typeface="Minion" pitchFamily="2" charset="0"/>
              </a:defRPr>
            </a:lvl8pPr>
            <a:lvl9pPr marL="3886200" indent="-228600" algn="r" eaLnBrk="0" fontAlgn="base" hangingPunct="0">
              <a:spcBef>
                <a:spcPct val="0"/>
              </a:spcBef>
              <a:spcAft>
                <a:spcPct val="0"/>
              </a:spcAft>
              <a:defRPr sz="2000">
                <a:solidFill>
                  <a:schemeClr val="bg1"/>
                </a:solidFill>
                <a:latin typeface="Minion" pitchFamily="2" charset="0"/>
              </a:defRPr>
            </a:lvl9pPr>
          </a:lstStyle>
          <a:p>
            <a:pPr eaLnBrk="1" hangingPunct="1"/>
            <a:fld id="{E1BAE62A-0061-445F-999F-7C1701BE2921}" type="slidenum">
              <a:rPr lang="nl-NL" sz="1200" smtClean="0"/>
              <a:pPr eaLnBrk="1" hangingPunct="1"/>
              <a:t>3</a:t>
            </a:fld>
            <a:endParaRPr lang="nl-NL" sz="1200" smtClean="0"/>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6627"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en-US" dirty="0" smtClean="0"/>
              <a:t>….. to be determined further</a:t>
            </a:r>
            <a:r>
              <a:rPr lang="en-US" dirty="0" smtClean="0">
                <a:solidFill>
                  <a:srgbClr val="FF0000"/>
                </a:solidFill>
              </a:rPr>
              <a:t>… </a:t>
            </a:r>
            <a:r>
              <a:rPr lang="en-US" dirty="0" err="1" smtClean="0">
                <a:solidFill>
                  <a:srgbClr val="FF0000"/>
                </a:solidFill>
              </a:rPr>
              <a:t>checken</a:t>
            </a:r>
            <a:r>
              <a:rPr lang="en-US" dirty="0" smtClean="0">
                <a:solidFill>
                  <a:srgbClr val="FF0000"/>
                </a:solidFill>
              </a:rPr>
              <a:t> met Melanie …</a:t>
            </a:r>
          </a:p>
          <a:p>
            <a:r>
              <a:rPr lang="en-US" dirty="0" smtClean="0">
                <a:solidFill>
                  <a:srgbClr val="FF0000"/>
                </a:solidFill>
              </a:rPr>
              <a:t>We need new elections and new candidates? Who??</a:t>
            </a:r>
            <a:endParaRPr lang="nl-NL" dirty="0" smtClean="0">
              <a:solidFill>
                <a:srgbClr val="FF0000"/>
              </a:solidFill>
            </a:endParaRPr>
          </a:p>
          <a:p>
            <a:endParaRPr lang="nl-NL" dirty="0" smtClean="0"/>
          </a:p>
          <a:p>
            <a:endParaRPr lang="nl-NL" dirty="0" smtClean="0"/>
          </a:p>
        </p:txBody>
      </p:sp>
      <p:sp>
        <p:nvSpPr>
          <p:cNvPr id="26628"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sz="2000">
                <a:solidFill>
                  <a:schemeClr val="bg1"/>
                </a:solidFill>
                <a:latin typeface="Minion" pitchFamily="2" charset="0"/>
              </a:defRPr>
            </a:lvl1pPr>
            <a:lvl2pPr marL="742950" indent="-285750" eaLnBrk="0" hangingPunct="0">
              <a:defRPr sz="2000">
                <a:solidFill>
                  <a:schemeClr val="bg1"/>
                </a:solidFill>
                <a:latin typeface="Minion" pitchFamily="2" charset="0"/>
              </a:defRPr>
            </a:lvl2pPr>
            <a:lvl3pPr marL="1143000" indent="-228600" eaLnBrk="0" hangingPunct="0">
              <a:defRPr sz="2000">
                <a:solidFill>
                  <a:schemeClr val="bg1"/>
                </a:solidFill>
                <a:latin typeface="Minion" pitchFamily="2" charset="0"/>
              </a:defRPr>
            </a:lvl3pPr>
            <a:lvl4pPr marL="1600200" indent="-228600" eaLnBrk="0" hangingPunct="0">
              <a:defRPr sz="2000">
                <a:solidFill>
                  <a:schemeClr val="bg1"/>
                </a:solidFill>
                <a:latin typeface="Minion" pitchFamily="2" charset="0"/>
              </a:defRPr>
            </a:lvl4pPr>
            <a:lvl5pPr marL="2057400" indent="-228600" eaLnBrk="0" hangingPunct="0">
              <a:defRPr sz="2000">
                <a:solidFill>
                  <a:schemeClr val="bg1"/>
                </a:solidFill>
                <a:latin typeface="Minion" pitchFamily="2" charset="0"/>
              </a:defRPr>
            </a:lvl5pPr>
            <a:lvl6pPr marL="2514600" indent="-228600" algn="r" eaLnBrk="0" fontAlgn="base" hangingPunct="0">
              <a:spcBef>
                <a:spcPct val="0"/>
              </a:spcBef>
              <a:spcAft>
                <a:spcPct val="0"/>
              </a:spcAft>
              <a:defRPr sz="2000">
                <a:solidFill>
                  <a:schemeClr val="bg1"/>
                </a:solidFill>
                <a:latin typeface="Minion" pitchFamily="2" charset="0"/>
              </a:defRPr>
            </a:lvl6pPr>
            <a:lvl7pPr marL="2971800" indent="-228600" algn="r" eaLnBrk="0" fontAlgn="base" hangingPunct="0">
              <a:spcBef>
                <a:spcPct val="0"/>
              </a:spcBef>
              <a:spcAft>
                <a:spcPct val="0"/>
              </a:spcAft>
              <a:defRPr sz="2000">
                <a:solidFill>
                  <a:schemeClr val="bg1"/>
                </a:solidFill>
                <a:latin typeface="Minion" pitchFamily="2" charset="0"/>
              </a:defRPr>
            </a:lvl7pPr>
            <a:lvl8pPr marL="3429000" indent="-228600" algn="r" eaLnBrk="0" fontAlgn="base" hangingPunct="0">
              <a:spcBef>
                <a:spcPct val="0"/>
              </a:spcBef>
              <a:spcAft>
                <a:spcPct val="0"/>
              </a:spcAft>
              <a:defRPr sz="2000">
                <a:solidFill>
                  <a:schemeClr val="bg1"/>
                </a:solidFill>
                <a:latin typeface="Minion" pitchFamily="2" charset="0"/>
              </a:defRPr>
            </a:lvl8pPr>
            <a:lvl9pPr marL="3886200" indent="-228600" algn="r" eaLnBrk="0" fontAlgn="base" hangingPunct="0">
              <a:spcBef>
                <a:spcPct val="0"/>
              </a:spcBef>
              <a:spcAft>
                <a:spcPct val="0"/>
              </a:spcAft>
              <a:defRPr sz="2000">
                <a:solidFill>
                  <a:schemeClr val="bg1"/>
                </a:solidFill>
                <a:latin typeface="Minion" pitchFamily="2" charset="0"/>
              </a:defRPr>
            </a:lvl9pPr>
          </a:lstStyle>
          <a:p>
            <a:pPr eaLnBrk="1" hangingPunct="1"/>
            <a:fld id="{63157A8A-8886-47E7-B359-94AA18651B90}" type="slidenum">
              <a:rPr lang="nl-NL" sz="1200" smtClean="0"/>
              <a:pPr eaLnBrk="1" hangingPunct="1"/>
              <a:t>4</a:t>
            </a:fld>
            <a:endParaRPr lang="nl-NL" sz="1200" smtClean="0"/>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5603"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nl-NL" smtClean="0"/>
          </a:p>
        </p:txBody>
      </p:sp>
      <p:sp>
        <p:nvSpPr>
          <p:cNvPr id="25604"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sz="2000">
                <a:solidFill>
                  <a:schemeClr val="bg1"/>
                </a:solidFill>
                <a:latin typeface="Minion" pitchFamily="2" charset="0"/>
              </a:defRPr>
            </a:lvl1pPr>
            <a:lvl2pPr marL="742950" indent="-285750" eaLnBrk="0" hangingPunct="0">
              <a:defRPr sz="2000">
                <a:solidFill>
                  <a:schemeClr val="bg1"/>
                </a:solidFill>
                <a:latin typeface="Minion" pitchFamily="2" charset="0"/>
              </a:defRPr>
            </a:lvl2pPr>
            <a:lvl3pPr marL="1143000" indent="-228600" eaLnBrk="0" hangingPunct="0">
              <a:defRPr sz="2000">
                <a:solidFill>
                  <a:schemeClr val="bg1"/>
                </a:solidFill>
                <a:latin typeface="Minion" pitchFamily="2" charset="0"/>
              </a:defRPr>
            </a:lvl3pPr>
            <a:lvl4pPr marL="1600200" indent="-228600" eaLnBrk="0" hangingPunct="0">
              <a:defRPr sz="2000">
                <a:solidFill>
                  <a:schemeClr val="bg1"/>
                </a:solidFill>
                <a:latin typeface="Minion" pitchFamily="2" charset="0"/>
              </a:defRPr>
            </a:lvl4pPr>
            <a:lvl5pPr marL="2057400" indent="-228600" eaLnBrk="0" hangingPunct="0">
              <a:defRPr sz="2000">
                <a:solidFill>
                  <a:schemeClr val="bg1"/>
                </a:solidFill>
                <a:latin typeface="Minion" pitchFamily="2" charset="0"/>
              </a:defRPr>
            </a:lvl5pPr>
            <a:lvl6pPr marL="2514600" indent="-228600" algn="r" eaLnBrk="0" fontAlgn="base" hangingPunct="0">
              <a:spcBef>
                <a:spcPct val="0"/>
              </a:spcBef>
              <a:spcAft>
                <a:spcPct val="0"/>
              </a:spcAft>
              <a:defRPr sz="2000">
                <a:solidFill>
                  <a:schemeClr val="bg1"/>
                </a:solidFill>
                <a:latin typeface="Minion" pitchFamily="2" charset="0"/>
              </a:defRPr>
            </a:lvl6pPr>
            <a:lvl7pPr marL="2971800" indent="-228600" algn="r" eaLnBrk="0" fontAlgn="base" hangingPunct="0">
              <a:spcBef>
                <a:spcPct val="0"/>
              </a:spcBef>
              <a:spcAft>
                <a:spcPct val="0"/>
              </a:spcAft>
              <a:defRPr sz="2000">
                <a:solidFill>
                  <a:schemeClr val="bg1"/>
                </a:solidFill>
                <a:latin typeface="Minion" pitchFamily="2" charset="0"/>
              </a:defRPr>
            </a:lvl7pPr>
            <a:lvl8pPr marL="3429000" indent="-228600" algn="r" eaLnBrk="0" fontAlgn="base" hangingPunct="0">
              <a:spcBef>
                <a:spcPct val="0"/>
              </a:spcBef>
              <a:spcAft>
                <a:spcPct val="0"/>
              </a:spcAft>
              <a:defRPr sz="2000">
                <a:solidFill>
                  <a:schemeClr val="bg1"/>
                </a:solidFill>
                <a:latin typeface="Minion" pitchFamily="2" charset="0"/>
              </a:defRPr>
            </a:lvl8pPr>
            <a:lvl9pPr marL="3886200" indent="-228600" algn="r" eaLnBrk="0" fontAlgn="base" hangingPunct="0">
              <a:spcBef>
                <a:spcPct val="0"/>
              </a:spcBef>
              <a:spcAft>
                <a:spcPct val="0"/>
              </a:spcAft>
              <a:defRPr sz="2000">
                <a:solidFill>
                  <a:schemeClr val="bg1"/>
                </a:solidFill>
                <a:latin typeface="Minion" pitchFamily="2" charset="0"/>
              </a:defRPr>
            </a:lvl9pPr>
          </a:lstStyle>
          <a:p>
            <a:pPr eaLnBrk="1" hangingPunct="1"/>
            <a:fld id="{733E3163-DBF0-47E5-AF14-4EC7E4ABD238}" type="slidenum">
              <a:rPr lang="nl-NL" sz="1200" smtClean="0"/>
              <a:pPr eaLnBrk="1" hangingPunct="1"/>
              <a:t>5</a:t>
            </a:fld>
            <a:endParaRPr lang="nl-NL" sz="1200" smtClean="0"/>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0" fontAlgn="base" latinLnBrk="0" hangingPunct="0">
              <a:lnSpc>
                <a:spcPct val="100000"/>
              </a:lnSpc>
              <a:spcBef>
                <a:spcPct val="30000"/>
              </a:spcBef>
              <a:spcAft>
                <a:spcPct val="0"/>
              </a:spcAft>
              <a:buClrTx/>
              <a:buSzTx/>
              <a:buFontTx/>
              <a:buNone/>
              <a:tabLst/>
              <a:defRPr/>
            </a:pPr>
            <a:r>
              <a:rPr lang="en-US" sz="1200" b="0" i="0" u="none" strike="noStrike" kern="1200" baseline="0" dirty="0" smtClean="0">
                <a:solidFill>
                  <a:schemeClr val="tx1"/>
                </a:solidFill>
                <a:latin typeface="+mn-lt"/>
                <a:ea typeface="+mn-ea"/>
                <a:cs typeface="+mn-cs"/>
              </a:rPr>
              <a:t>In addition to a Section internal platform for communication between section members, it would also be beneficial to the section to establish a public website showing what we are doing, keeping track of relevant events, publications, ongoing projects, ongoing student work etc. Such a site would support the dissemination of our work. We will explore the technical means, human and financial resources needed for creating and maintaining this website, emphasizing options which streamline site creation and upkeep. </a:t>
            </a:r>
          </a:p>
          <a:p>
            <a:endParaRPr lang="en-GB" dirty="0"/>
          </a:p>
        </p:txBody>
      </p:sp>
      <p:sp>
        <p:nvSpPr>
          <p:cNvPr id="4" name="Slide Number Placeholder 3"/>
          <p:cNvSpPr>
            <a:spLocks noGrp="1"/>
          </p:cNvSpPr>
          <p:nvPr>
            <p:ph type="sldNum" sz="quarter" idx="10"/>
          </p:nvPr>
        </p:nvSpPr>
        <p:spPr/>
        <p:txBody>
          <a:bodyPr/>
          <a:lstStyle/>
          <a:p>
            <a:pPr>
              <a:defRPr/>
            </a:pPr>
            <a:fld id="{91EBA777-2C89-433D-8643-0C0130B9BC03}" type="slidenum">
              <a:rPr lang="nl-NL" smtClean="0"/>
              <a:pPr>
                <a:defRPr/>
              </a:pPr>
              <a:t>8</a:t>
            </a:fld>
            <a:endParaRPr lang="nl-NL"/>
          </a:p>
        </p:txBody>
      </p:sp>
    </p:spTree>
    <p:extLst>
      <p:ext uri="{BB962C8B-B14F-4D97-AF65-F5344CB8AC3E}">
        <p14:creationId xmlns:p14="http://schemas.microsoft.com/office/powerpoint/2010/main" val="367878070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0" fontAlgn="base" latinLnBrk="0" hangingPunct="0">
              <a:lnSpc>
                <a:spcPct val="100000"/>
              </a:lnSpc>
              <a:spcBef>
                <a:spcPct val="30000"/>
              </a:spcBef>
              <a:spcAft>
                <a:spcPct val="0"/>
              </a:spcAft>
              <a:buClrTx/>
              <a:buSzTx/>
              <a:buFontTx/>
              <a:buNone/>
              <a:tabLst/>
              <a:defRPr/>
            </a:pPr>
            <a:r>
              <a:rPr lang="en-US" dirty="0" smtClean="0"/>
              <a:t>We think that as a start it would be very beneficial for all members to know who is who and what they are doing in the field of LCSA. This would enable us to learn about each other’s research activities and interests, which may help us form suitable and useful discussion groups around specific topics and may also be helpful for finding appropriate partners for research proposals and funding. In addition it may help students to find appropriate sources of information (or even secondary supervisors/advisors) for their research </a:t>
            </a:r>
            <a:endParaRPr lang="en-GB" dirty="0" smtClean="0"/>
          </a:p>
          <a:p>
            <a:r>
              <a:rPr lang="en-US" sz="1200" b="0" i="1" u="none" strike="noStrike" kern="1200" baseline="0" dirty="0" smtClean="0">
                <a:solidFill>
                  <a:schemeClr val="tx1"/>
                </a:solidFill>
                <a:latin typeface="+mn-lt"/>
                <a:ea typeface="+mn-ea"/>
                <a:cs typeface="+mn-cs"/>
              </a:rPr>
              <a:t>Proposal</a:t>
            </a:r>
            <a:r>
              <a:rPr lang="en-US" sz="1200" b="0" i="0" u="none" strike="noStrike" kern="1200" baseline="0" dirty="0" smtClean="0">
                <a:solidFill>
                  <a:schemeClr val="tx1"/>
                </a:solidFill>
                <a:latin typeface="+mn-lt"/>
                <a:ea typeface="+mn-ea"/>
                <a:cs typeface="+mn-cs"/>
              </a:rPr>
              <a:t>: we (Jeroen and Greg) start a Google+ circle inviting all members of the ISIE-LCSA Section to join and briefly describe their current research activities and interests. Greg would do this but still no result unfortunately</a:t>
            </a:r>
            <a:endParaRPr lang="en-GB" dirty="0"/>
          </a:p>
        </p:txBody>
      </p:sp>
      <p:sp>
        <p:nvSpPr>
          <p:cNvPr id="4" name="Slide Number Placeholder 3"/>
          <p:cNvSpPr>
            <a:spLocks noGrp="1"/>
          </p:cNvSpPr>
          <p:nvPr>
            <p:ph type="sldNum" sz="quarter" idx="10"/>
          </p:nvPr>
        </p:nvSpPr>
        <p:spPr/>
        <p:txBody>
          <a:bodyPr/>
          <a:lstStyle/>
          <a:p>
            <a:pPr>
              <a:defRPr/>
            </a:pPr>
            <a:fld id="{91EBA777-2C89-433D-8643-0C0130B9BC03}" type="slidenum">
              <a:rPr lang="nl-NL" smtClean="0"/>
              <a:pPr>
                <a:defRPr/>
              </a:pPr>
              <a:t>9</a:t>
            </a:fld>
            <a:endParaRPr lang="nl-NL"/>
          </a:p>
        </p:txBody>
      </p:sp>
    </p:spTree>
    <p:extLst>
      <p:ext uri="{BB962C8B-B14F-4D97-AF65-F5344CB8AC3E}">
        <p14:creationId xmlns:p14="http://schemas.microsoft.com/office/powerpoint/2010/main" val="194767589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0" i="0" u="none" strike="noStrike" kern="1200" baseline="0" dirty="0" smtClean="0">
                <a:solidFill>
                  <a:schemeClr val="tx1"/>
                </a:solidFill>
                <a:latin typeface="+mn-lt"/>
                <a:ea typeface="+mn-ea"/>
                <a:cs typeface="+mn-cs"/>
              </a:rPr>
              <a:t>Physical meetings, .. together with other </a:t>
            </a:r>
            <a:r>
              <a:rPr lang="en-US" sz="1200" b="0" i="0" u="none" strike="noStrike" kern="1200" baseline="0" dirty="0" err="1" smtClean="0">
                <a:solidFill>
                  <a:schemeClr val="tx1"/>
                </a:solidFill>
                <a:latin typeface="+mn-lt"/>
                <a:ea typeface="+mn-ea"/>
                <a:cs typeface="+mn-cs"/>
              </a:rPr>
              <a:t>organisations</a:t>
            </a:r>
            <a:r>
              <a:rPr lang="en-US" sz="1200" b="0" i="0" u="none" strike="noStrike" kern="1200" baseline="0" dirty="0" smtClean="0">
                <a:solidFill>
                  <a:schemeClr val="tx1"/>
                </a:solidFill>
                <a:latin typeface="+mn-lt"/>
                <a:ea typeface="+mn-ea"/>
                <a:cs typeface="+mn-cs"/>
              </a:rPr>
              <a:t>, e.g. LCM 2013 and SETAC Europe</a:t>
            </a:r>
          </a:p>
          <a:p>
            <a:r>
              <a:rPr lang="en-US" sz="1200" b="0" i="0" u="none" strike="noStrike" kern="1200" baseline="0" dirty="0" smtClean="0">
                <a:solidFill>
                  <a:schemeClr val="tx1"/>
                </a:solidFill>
                <a:latin typeface="+mn-lt"/>
                <a:ea typeface="+mn-ea"/>
                <a:cs typeface="+mn-cs"/>
              </a:rPr>
              <a:t>Connected to the biannual meeting of ISIE we will organize physical section meetings. In exceptional cases, when other conferences may give reason for this (e.g., when many of the LCSA members visit a non-ISIE conference), we could organize other physical meetings. </a:t>
            </a:r>
            <a:endParaRPr lang="en-GB" dirty="0" smtClean="0"/>
          </a:p>
          <a:p>
            <a:endParaRPr lang="en-GB" dirty="0"/>
          </a:p>
        </p:txBody>
      </p:sp>
      <p:sp>
        <p:nvSpPr>
          <p:cNvPr id="4" name="Slide Number Placeholder 3"/>
          <p:cNvSpPr>
            <a:spLocks noGrp="1"/>
          </p:cNvSpPr>
          <p:nvPr>
            <p:ph type="sldNum" sz="quarter" idx="10"/>
          </p:nvPr>
        </p:nvSpPr>
        <p:spPr/>
        <p:txBody>
          <a:bodyPr/>
          <a:lstStyle/>
          <a:p>
            <a:pPr>
              <a:defRPr/>
            </a:pPr>
            <a:fld id="{91EBA777-2C89-433D-8643-0C0130B9BC03}" type="slidenum">
              <a:rPr lang="nl-NL" smtClean="0"/>
              <a:pPr>
                <a:defRPr/>
              </a:pPr>
              <a:t>11</a:t>
            </a:fld>
            <a:endParaRPr lang="nl-NL"/>
          </a:p>
        </p:txBody>
      </p:sp>
    </p:spTree>
    <p:extLst>
      <p:ext uri="{BB962C8B-B14F-4D97-AF65-F5344CB8AC3E}">
        <p14:creationId xmlns:p14="http://schemas.microsoft.com/office/powerpoint/2010/main" val="399382322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endParaRPr lang="it-IT" dirty="0"/>
          </a:p>
        </p:txBody>
      </p:sp>
      <p:sp>
        <p:nvSpPr>
          <p:cNvPr id="4" name="Segnaposto numero diapositiva 3"/>
          <p:cNvSpPr>
            <a:spLocks noGrp="1"/>
          </p:cNvSpPr>
          <p:nvPr>
            <p:ph type="sldNum" sz="quarter" idx="10"/>
          </p:nvPr>
        </p:nvSpPr>
        <p:spPr/>
        <p:txBody>
          <a:bodyPr/>
          <a:lstStyle/>
          <a:p>
            <a:fld id="{BDFB4BEA-D9C4-4DC8-9633-FCD55B121E47}" type="slidenum">
              <a:rPr lang="it-IT" smtClean="0">
                <a:solidFill>
                  <a:prstClr val="black"/>
                </a:solidFill>
              </a:rPr>
              <a:pPr/>
              <a:t>12</a:t>
            </a:fld>
            <a:endParaRPr lang="it-IT">
              <a:solidFill>
                <a:prstClr val="black"/>
              </a:solidFill>
            </a:endParaRPr>
          </a:p>
        </p:txBody>
      </p:sp>
    </p:spTree>
    <p:extLst>
      <p:ext uri="{BB962C8B-B14F-4D97-AF65-F5344CB8AC3E}">
        <p14:creationId xmlns:p14="http://schemas.microsoft.com/office/powerpoint/2010/main" val="323871247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0" fontAlgn="base" latinLnBrk="0" hangingPunct="0">
              <a:lnSpc>
                <a:spcPct val="100000"/>
              </a:lnSpc>
              <a:spcBef>
                <a:spcPct val="30000"/>
              </a:spcBef>
              <a:spcAft>
                <a:spcPct val="0"/>
              </a:spcAft>
              <a:buClrTx/>
              <a:buSzTx/>
              <a:buFontTx/>
              <a:buNone/>
              <a:tabLst/>
              <a:defRPr/>
            </a:pPr>
            <a:r>
              <a:rPr lang="en-US" dirty="0" smtClean="0"/>
              <a:t>We think that as a start it would be very beneficial for all members to know who is who and what they are doing in the field of LCSA. This would enable us to learn about each other’s research activities and interests, which may help us form suitable and useful discussion groups around specific topics and may also be helpful for finding appropriate partners for research proposals and funding. In addition it may help students to find appropriate sources of information (or even secondary supervisors/advisors) for their research </a:t>
            </a:r>
            <a:endParaRPr lang="en-GB" dirty="0" smtClean="0"/>
          </a:p>
          <a:p>
            <a:r>
              <a:rPr lang="en-US" sz="1200" b="0" i="1" u="none" strike="noStrike" kern="1200" baseline="0" dirty="0" smtClean="0">
                <a:solidFill>
                  <a:schemeClr val="tx1"/>
                </a:solidFill>
                <a:latin typeface="+mn-lt"/>
                <a:ea typeface="+mn-ea"/>
                <a:cs typeface="+mn-cs"/>
              </a:rPr>
              <a:t>Proposal</a:t>
            </a:r>
            <a:r>
              <a:rPr lang="en-US" sz="1200" b="0" i="0" u="none" strike="noStrike" kern="1200" baseline="0" dirty="0" smtClean="0">
                <a:solidFill>
                  <a:schemeClr val="tx1"/>
                </a:solidFill>
                <a:latin typeface="+mn-lt"/>
                <a:ea typeface="+mn-ea"/>
                <a:cs typeface="+mn-cs"/>
              </a:rPr>
              <a:t>: we (Jeroen and Greg) start a Google+ circle inviting all members of the ISIE-LCSA Section to join and briefly describe their current research activities and interests. Greg would do this but still no result unfortunately</a:t>
            </a:r>
            <a:endParaRPr lang="en-GB" dirty="0"/>
          </a:p>
        </p:txBody>
      </p:sp>
      <p:sp>
        <p:nvSpPr>
          <p:cNvPr id="4" name="Slide Number Placeholder 3"/>
          <p:cNvSpPr>
            <a:spLocks noGrp="1"/>
          </p:cNvSpPr>
          <p:nvPr>
            <p:ph type="sldNum" sz="quarter" idx="10"/>
          </p:nvPr>
        </p:nvSpPr>
        <p:spPr/>
        <p:txBody>
          <a:bodyPr/>
          <a:lstStyle/>
          <a:p>
            <a:pPr>
              <a:defRPr/>
            </a:pPr>
            <a:fld id="{91EBA777-2C89-433D-8643-0C0130B9BC03}" type="slidenum">
              <a:rPr lang="nl-NL" smtClean="0"/>
              <a:pPr>
                <a:defRPr/>
              </a:pPr>
              <a:t>13</a:t>
            </a:fld>
            <a:endParaRPr lang="nl-NL"/>
          </a:p>
        </p:txBody>
      </p:sp>
    </p:spTree>
    <p:extLst>
      <p:ext uri="{BB962C8B-B14F-4D97-AF65-F5344CB8AC3E}">
        <p14:creationId xmlns:p14="http://schemas.microsoft.com/office/powerpoint/2010/main" val="194767589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fontScale="92500" lnSpcReduction="10000"/>
          </a:bodyPr>
          <a:lstStyle/>
          <a:p>
            <a:pPr lvl="0"/>
            <a:r>
              <a:rPr lang="en-GB" sz="1200" kern="1200" dirty="0" smtClean="0">
                <a:solidFill>
                  <a:schemeClr val="tx1"/>
                </a:solidFill>
                <a:effectLst/>
                <a:latin typeface="+mn-lt"/>
                <a:ea typeface="+mn-ea"/>
                <a:cs typeface="+mn-cs"/>
              </a:rPr>
              <a:t>Members-only area for </a:t>
            </a:r>
            <a:endParaRPr lang="nl-NL" sz="1200" kern="1200" dirty="0" smtClean="0">
              <a:solidFill>
                <a:schemeClr val="tx1"/>
              </a:solidFill>
              <a:effectLst/>
              <a:latin typeface="+mn-lt"/>
              <a:ea typeface="+mn-ea"/>
              <a:cs typeface="+mn-cs"/>
            </a:endParaRPr>
          </a:p>
          <a:p>
            <a:pPr lvl="1"/>
            <a:r>
              <a:rPr lang="en-GB" sz="1200" kern="1200" dirty="0" smtClean="0">
                <a:solidFill>
                  <a:schemeClr val="tx1"/>
                </a:solidFill>
                <a:effectLst/>
                <a:latin typeface="+mn-lt"/>
                <a:ea typeface="+mn-ea"/>
                <a:cs typeface="+mn-cs"/>
              </a:rPr>
              <a:t>virtual networking and meetings (max 5-15 people). Members can invite specific (groups of) other members or send out a general invitation for all members for a specific audio and/or video meeting, addressing a specific topic, while sharing documents and </a:t>
            </a:r>
            <a:r>
              <a:rPr lang="en-GB" sz="1200" kern="1200" dirty="0" err="1" smtClean="0">
                <a:solidFill>
                  <a:schemeClr val="tx1"/>
                </a:solidFill>
                <a:effectLst/>
                <a:latin typeface="+mn-lt"/>
                <a:ea typeface="+mn-ea"/>
                <a:cs typeface="+mn-cs"/>
              </a:rPr>
              <a:t>Powerpoint</a:t>
            </a:r>
            <a:r>
              <a:rPr lang="en-GB" sz="1200" kern="1200" dirty="0" smtClean="0">
                <a:solidFill>
                  <a:schemeClr val="tx1"/>
                </a:solidFill>
                <a:effectLst/>
                <a:latin typeface="+mn-lt"/>
                <a:ea typeface="+mn-ea"/>
                <a:cs typeface="+mn-cs"/>
              </a:rPr>
              <a:t> presentations. </a:t>
            </a:r>
            <a:endParaRPr lang="nl-NL" sz="1200" kern="1200" dirty="0" smtClean="0">
              <a:solidFill>
                <a:schemeClr val="tx1"/>
              </a:solidFill>
              <a:effectLst/>
              <a:latin typeface="+mn-lt"/>
              <a:ea typeface="+mn-ea"/>
              <a:cs typeface="+mn-cs"/>
            </a:endParaRPr>
          </a:p>
          <a:p>
            <a:pPr lvl="1"/>
            <a:r>
              <a:rPr lang="en-GB" sz="1200" kern="1200" dirty="0" smtClean="0">
                <a:solidFill>
                  <a:schemeClr val="tx1"/>
                </a:solidFill>
                <a:effectLst/>
                <a:latin typeface="+mn-lt"/>
                <a:ea typeface="+mn-ea"/>
                <a:cs typeface="+mn-cs"/>
              </a:rPr>
              <a:t>file sharing and managing Section’s communication etc. </a:t>
            </a:r>
            <a:endParaRPr lang="nl-NL" sz="1200" kern="1200" dirty="0" smtClean="0">
              <a:solidFill>
                <a:schemeClr val="tx1"/>
              </a:solidFill>
              <a:effectLst/>
              <a:latin typeface="+mn-lt"/>
              <a:ea typeface="+mn-ea"/>
              <a:cs typeface="+mn-cs"/>
            </a:endParaRPr>
          </a:p>
          <a:p>
            <a:pPr lvl="1"/>
            <a:r>
              <a:rPr lang="en-GB" sz="1200" kern="1200" dirty="0" smtClean="0">
                <a:solidFill>
                  <a:schemeClr val="tx1"/>
                </a:solidFill>
                <a:effectLst/>
                <a:latin typeface="+mn-lt"/>
                <a:ea typeface="+mn-ea"/>
                <a:cs typeface="+mn-cs"/>
              </a:rPr>
              <a:t>with simple topical pages (discussion sites). These can be established around key themes of the section that can be raised by any member of the section’s membership.</a:t>
            </a:r>
            <a:endParaRPr lang="nl-NL" sz="1200" kern="1200" dirty="0" smtClean="0">
              <a:solidFill>
                <a:schemeClr val="tx1"/>
              </a:solidFill>
              <a:effectLst/>
              <a:latin typeface="+mn-lt"/>
              <a:ea typeface="+mn-ea"/>
              <a:cs typeface="+mn-cs"/>
            </a:endParaRPr>
          </a:p>
          <a:p>
            <a:pPr lvl="1"/>
            <a:r>
              <a:rPr lang="en-GB" sz="1200" kern="1200" dirty="0" smtClean="0">
                <a:solidFill>
                  <a:schemeClr val="tx1"/>
                </a:solidFill>
                <a:effectLst/>
                <a:latin typeface="+mn-lt"/>
                <a:ea typeface="+mn-ea"/>
                <a:cs typeface="+mn-cs"/>
              </a:rPr>
              <a:t>Who’s doing what personal pages for members. We think that it would be very beneficial for all members to know who is who and what they are doing in the field of LCSA. This would enable us to learn about each other’s research activities and interests, which may help us form suitable and useful discussion groups around specific topics and may also be helpful for finding appropriate partners for research proposals and funding. This who’s who could be set-up as “personal pages” under the internal website or in any other form.</a:t>
            </a:r>
            <a:endParaRPr lang="nl-NL" sz="1200" kern="1200" dirty="0" smtClean="0">
              <a:solidFill>
                <a:schemeClr val="tx1"/>
              </a:solidFill>
              <a:effectLst/>
              <a:latin typeface="+mn-lt"/>
              <a:ea typeface="+mn-ea"/>
              <a:cs typeface="+mn-cs"/>
            </a:endParaRPr>
          </a:p>
          <a:p>
            <a:pPr lvl="1"/>
            <a:r>
              <a:rPr lang="en-GB" sz="1200" kern="1200" dirty="0" smtClean="0">
                <a:solidFill>
                  <a:schemeClr val="tx1"/>
                </a:solidFill>
                <a:effectLst/>
                <a:latin typeface="+mn-lt"/>
                <a:ea typeface="+mn-ea"/>
                <a:cs typeface="+mn-cs"/>
              </a:rPr>
              <a:t>news and discussion </a:t>
            </a:r>
            <a:r>
              <a:rPr lang="en-GB" sz="1200" kern="1200" dirty="0" err="1" smtClean="0">
                <a:solidFill>
                  <a:schemeClr val="tx1"/>
                </a:solidFill>
                <a:effectLst/>
                <a:latin typeface="+mn-lt"/>
                <a:ea typeface="+mn-ea"/>
                <a:cs typeface="+mn-cs"/>
              </a:rPr>
              <a:t>fora</a:t>
            </a:r>
            <a:endParaRPr lang="nl-NL" sz="1200" kern="1200" dirty="0" smtClean="0">
              <a:solidFill>
                <a:schemeClr val="tx1"/>
              </a:solidFill>
              <a:effectLst/>
              <a:latin typeface="+mn-lt"/>
              <a:ea typeface="+mn-ea"/>
              <a:cs typeface="+mn-cs"/>
            </a:endParaRPr>
          </a:p>
          <a:p>
            <a:pPr lvl="1"/>
            <a:r>
              <a:rPr lang="en-GB" sz="1200" kern="1200" dirty="0" smtClean="0">
                <a:solidFill>
                  <a:schemeClr val="tx1"/>
                </a:solidFill>
                <a:effectLst/>
                <a:latin typeface="+mn-lt"/>
                <a:ea typeface="+mn-ea"/>
                <a:cs typeface="+mn-cs"/>
              </a:rPr>
              <a:t>……</a:t>
            </a:r>
            <a:endParaRPr lang="nl-NL" sz="1200" kern="1200" dirty="0" smtClean="0">
              <a:solidFill>
                <a:schemeClr val="tx1"/>
              </a:solidFill>
              <a:effectLst/>
              <a:latin typeface="+mn-lt"/>
              <a:ea typeface="+mn-ea"/>
              <a:cs typeface="+mn-cs"/>
            </a:endParaRPr>
          </a:p>
          <a:p>
            <a:pPr lvl="0"/>
            <a:r>
              <a:rPr lang="en-GB" sz="1200" kern="1200" dirty="0" smtClean="0">
                <a:solidFill>
                  <a:schemeClr val="tx1"/>
                </a:solidFill>
                <a:effectLst/>
                <a:latin typeface="+mn-lt"/>
                <a:ea typeface="+mn-ea"/>
                <a:cs typeface="+mn-cs"/>
              </a:rPr>
              <a:t>External website. In addition to a Section internal platform for communication between section members, it would also be beneficial to the section to establish a public website showing what we are doing, keeping track of relevant events, publications, on-going projects, on-going student work etc. Such a site would support the dissemination of our work. We will explore the technical means, human and financial resources needed for creating and maintaining this website, emphasizing options which streamline site creation and upkeep.</a:t>
            </a:r>
            <a:endParaRPr lang="nl-NL" sz="1200" kern="1200" dirty="0" smtClean="0">
              <a:solidFill>
                <a:schemeClr val="tx1"/>
              </a:solidFill>
              <a:effectLst/>
              <a:latin typeface="+mn-lt"/>
              <a:ea typeface="+mn-ea"/>
              <a:cs typeface="+mn-cs"/>
            </a:endParaRPr>
          </a:p>
          <a:p>
            <a:r>
              <a:rPr lang="en-GB" sz="1200" kern="1200" dirty="0" smtClean="0">
                <a:solidFill>
                  <a:schemeClr val="tx1"/>
                </a:solidFill>
                <a:effectLst/>
                <a:latin typeface="+mn-lt"/>
                <a:ea typeface="+mn-ea"/>
                <a:cs typeface="+mn-cs"/>
              </a:rPr>
              <a:t>To organize virtual LCSA section-broad meetings and discussions (including up to 50 people)</a:t>
            </a:r>
            <a:endParaRPr lang="en-GB" dirty="0"/>
          </a:p>
        </p:txBody>
      </p:sp>
      <p:sp>
        <p:nvSpPr>
          <p:cNvPr id="4" name="Slide Number Placeholder 3"/>
          <p:cNvSpPr>
            <a:spLocks noGrp="1"/>
          </p:cNvSpPr>
          <p:nvPr>
            <p:ph type="sldNum" sz="quarter" idx="10"/>
          </p:nvPr>
        </p:nvSpPr>
        <p:spPr/>
        <p:txBody>
          <a:bodyPr/>
          <a:lstStyle/>
          <a:p>
            <a:pPr>
              <a:defRPr/>
            </a:pPr>
            <a:fld id="{91EBA777-2C89-433D-8643-0C0130B9BC03}" type="slidenum">
              <a:rPr lang="nl-NL" smtClean="0"/>
              <a:pPr>
                <a:defRPr/>
              </a:pPr>
              <a:t>15</a:t>
            </a:fld>
            <a:endParaRPr lang="nl-NL"/>
          </a:p>
        </p:txBody>
      </p:sp>
    </p:spTree>
    <p:extLst>
      <p:ext uri="{BB962C8B-B14F-4D97-AF65-F5344CB8AC3E}">
        <p14:creationId xmlns:p14="http://schemas.microsoft.com/office/powerpoint/2010/main" val="2539292209"/>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bg>
      <p:bgPr>
        <a:solidFill>
          <a:srgbClr val="99CDFF"/>
        </a:solidFill>
        <a:effectLst/>
      </p:bgPr>
    </p:bg>
    <p:spTree>
      <p:nvGrpSpPr>
        <p:cNvPr id="1" name=""/>
        <p:cNvGrpSpPr/>
        <p:nvPr/>
      </p:nvGrpSpPr>
      <p:grpSpPr>
        <a:xfrm>
          <a:off x="0" y="0"/>
          <a:ext cx="0" cy="0"/>
          <a:chOff x="0" y="0"/>
          <a:chExt cx="0" cy="0"/>
        </a:xfrm>
      </p:grpSpPr>
      <p:sp>
        <p:nvSpPr>
          <p:cNvPr id="4" name="Rectangle 4"/>
          <p:cNvSpPr>
            <a:spLocks noChangeArrowheads="1"/>
          </p:cNvSpPr>
          <p:nvPr/>
        </p:nvSpPr>
        <p:spPr bwMode="auto">
          <a:xfrm>
            <a:off x="0" y="5060950"/>
            <a:ext cx="9144000" cy="1435100"/>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nl-NL"/>
          </a:p>
        </p:txBody>
      </p:sp>
      <p:pic>
        <p:nvPicPr>
          <p:cNvPr id="5" name="Picture 54"/>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539750" y="5229225"/>
            <a:ext cx="2879725" cy="11382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Rectangle 43"/>
          <p:cNvSpPr>
            <a:spLocks noChangeArrowheads="1"/>
          </p:cNvSpPr>
          <p:nvPr/>
        </p:nvSpPr>
        <p:spPr bwMode="auto">
          <a:xfrm>
            <a:off x="0" y="0"/>
            <a:ext cx="9144000" cy="4340225"/>
          </a:xfrm>
          <a:prstGeom prst="rect">
            <a:avLst/>
          </a:prstGeom>
          <a:solidFill>
            <a:srgbClr val="0C2577"/>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pPr algn="ctr">
              <a:buFontTx/>
              <a:buChar char="•"/>
            </a:pPr>
            <a:endParaRPr lang="nl-NL" sz="1800">
              <a:solidFill>
                <a:schemeClr val="tx1"/>
              </a:solidFill>
              <a:latin typeface="Arial" charset="0"/>
            </a:endParaRPr>
          </a:p>
        </p:txBody>
      </p:sp>
      <p:pic>
        <p:nvPicPr>
          <p:cNvPr id="7" name="Picture 7"/>
          <p:cNvPicPr>
            <a:picLocks noChangeAspect="1"/>
          </p:cNvPicPr>
          <p:nvPr userDrawn="1"/>
        </p:nvPicPr>
        <p:blipFill>
          <a:blip r:embed="rId3" cstate="print">
            <a:extLst>
              <a:ext uri="{28A0092B-C50C-407E-A947-70E740481C1C}">
                <a14:useLocalDpi xmlns:a14="http://schemas.microsoft.com/office/drawing/2010/main" val="0"/>
              </a:ext>
            </a:extLst>
          </a:blip>
          <a:srcRect/>
          <a:stretch>
            <a:fillRect/>
          </a:stretch>
        </p:blipFill>
        <p:spPr bwMode="auto">
          <a:xfrm>
            <a:off x="6330950" y="5084763"/>
            <a:ext cx="1481138" cy="1368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123" name="Rectangle 3"/>
          <p:cNvSpPr>
            <a:spLocks noGrp="1" noChangeArrowheads="1"/>
          </p:cNvSpPr>
          <p:nvPr>
            <p:ph type="subTitle" idx="1"/>
          </p:nvPr>
        </p:nvSpPr>
        <p:spPr>
          <a:xfrm>
            <a:off x="468313" y="4508500"/>
            <a:ext cx="5472112" cy="360363"/>
          </a:xfrm>
        </p:spPr>
        <p:txBody>
          <a:bodyPr/>
          <a:lstStyle>
            <a:lvl1pPr marL="0" indent="0">
              <a:buFont typeface="Arial" charset="0"/>
              <a:buNone/>
              <a:defRPr sz="2000">
                <a:solidFill>
                  <a:schemeClr val="bg1"/>
                </a:solidFill>
              </a:defRPr>
            </a:lvl1pPr>
          </a:lstStyle>
          <a:p>
            <a:r>
              <a:rPr lang="en-US" dirty="0"/>
              <a:t>Name</a:t>
            </a:r>
          </a:p>
        </p:txBody>
      </p:sp>
      <p:sp>
        <p:nvSpPr>
          <p:cNvPr id="5122" name="Rectangle 2"/>
          <p:cNvSpPr>
            <a:spLocks noGrp="1" noChangeArrowheads="1"/>
          </p:cNvSpPr>
          <p:nvPr>
            <p:ph type="ctrTitle"/>
          </p:nvPr>
        </p:nvSpPr>
        <p:spPr>
          <a:xfrm>
            <a:off x="611188" y="1268413"/>
            <a:ext cx="7916862" cy="1439862"/>
          </a:xfrm>
        </p:spPr>
        <p:txBody>
          <a:bodyPr/>
          <a:lstStyle>
            <a:lvl1pPr algn="ctr">
              <a:defRPr sz="4400" baseline="0">
                <a:solidFill>
                  <a:schemeClr val="bg1"/>
                </a:solidFill>
              </a:defRPr>
            </a:lvl1pPr>
          </a:lstStyle>
          <a:p>
            <a:r>
              <a:rPr lang="en-US" dirty="0"/>
              <a:t>Title</a:t>
            </a:r>
          </a:p>
        </p:txBody>
      </p:sp>
      <p:sp>
        <p:nvSpPr>
          <p:cNvPr id="8" name="Rectangle 50"/>
          <p:cNvSpPr>
            <a:spLocks noGrp="1" noChangeArrowheads="1"/>
          </p:cNvSpPr>
          <p:nvPr>
            <p:ph type="dt" sz="quarter" idx="10"/>
          </p:nvPr>
        </p:nvSpPr>
        <p:spPr bwMode="auto">
          <a:xfrm>
            <a:off x="6084888" y="4511675"/>
            <a:ext cx="2613025" cy="355600"/>
          </a:xfrm>
          <a:prstGeom prst="rect">
            <a:avLst/>
          </a:prstGeom>
          <a:ln>
            <a:miter lim="800000"/>
            <a:headEnd/>
            <a:tailEnd/>
          </a:ln>
        </p:spPr>
        <p:txBody>
          <a:bodyPr vert="horz" wrap="square" lIns="91440" tIns="45720" rIns="91440" bIns="45720" numCol="1" anchor="t" anchorCtr="0" compatLnSpc="1">
            <a:prstTxWarp prst="textNoShape">
              <a:avLst/>
            </a:prstTxWarp>
          </a:bodyPr>
          <a:lstStyle>
            <a:lvl1pPr>
              <a:defRPr/>
            </a:lvl1pPr>
          </a:lstStyle>
          <a:p>
            <a:pPr>
              <a:defRPr/>
            </a:pPr>
            <a:endParaRPr lang="nl-NL"/>
          </a:p>
        </p:txBody>
      </p:sp>
    </p:spTree>
    <p:extLst>
      <p:ext uri="{BB962C8B-B14F-4D97-AF65-F5344CB8AC3E}">
        <p14:creationId xmlns:p14="http://schemas.microsoft.com/office/powerpoint/2010/main" val="213634674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Click to edit Master title style</a:t>
            </a:r>
            <a:endParaRPr lang="nl-NL" dirty="0"/>
          </a:p>
        </p:txBody>
      </p:sp>
      <p:sp>
        <p:nvSpPr>
          <p:cNvPr id="3" name="Content Placeholder 2"/>
          <p:cNvSpPr>
            <a:spLocks noGrp="1"/>
          </p:cNvSpPr>
          <p:nvPr>
            <p:ph idx="1"/>
          </p:nvPr>
        </p:nvSpPr>
        <p:spPr/>
        <p:txBody>
          <a:bodyPr/>
          <a:lstStyle>
            <a:lvl1pPr>
              <a:defRPr sz="2800" baseline="0"/>
            </a:lvl1pPr>
            <a:lvl2pPr marL="742950" indent="-285750">
              <a:buFont typeface="Wingdings" pitchFamily="2" charset="2"/>
              <a:buChar char="§"/>
              <a:defRPr sz="2400" baseline="0">
                <a:solidFill>
                  <a:srgbClr val="0C2577"/>
                </a:solidFill>
                <a:latin typeface="Times New Roman" pitchFamily="18" charset="0"/>
                <a:cs typeface="Times New Roman" pitchFamily="18" charset="0"/>
              </a:defRPr>
            </a:lvl2pPr>
            <a:lvl3pPr>
              <a:defRPr sz="2000" baseline="0">
                <a:solidFill>
                  <a:srgbClr val="0C2577"/>
                </a:solidFill>
                <a:latin typeface="Times New Roman" pitchFamily="18" charset="0"/>
                <a:cs typeface="Times New Roman" pitchFamily="18" charset="0"/>
              </a:defRPr>
            </a:lvl3pPr>
            <a:lvl4pPr>
              <a:defRPr sz="1800" baseline="0">
                <a:solidFill>
                  <a:srgbClr val="0C2577"/>
                </a:solidFill>
                <a:latin typeface="Times New Roman" pitchFamily="18" charset="0"/>
                <a:cs typeface="Times New Roman" pitchFamily="18" charset="0"/>
              </a:defRPr>
            </a:lvl4pPr>
            <a:lvl5pPr>
              <a:defRPr sz="1800" baseline="0">
                <a:solidFill>
                  <a:srgbClr val="0C2577"/>
                </a:solidFill>
                <a:latin typeface="Times New Roman" pitchFamily="18" charset="0"/>
                <a:cs typeface="Times New Roman" pitchFamily="18" charset="0"/>
              </a:defRPr>
            </a:lvl5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nl-NL" dirty="0"/>
          </a:p>
        </p:txBody>
      </p:sp>
    </p:spTree>
    <p:extLst>
      <p:ext uri="{BB962C8B-B14F-4D97-AF65-F5344CB8AC3E}">
        <p14:creationId xmlns:p14="http://schemas.microsoft.com/office/powerpoint/2010/main" val="362056922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dirty="0" smtClean="0"/>
              <a:t>Click to edit Master title style</a:t>
            </a:r>
            <a:endParaRPr lang="nl-NL" dirty="0"/>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dirty="0" smtClean="0"/>
              <a:t>Click to edit Master text styles</a:t>
            </a:r>
          </a:p>
        </p:txBody>
      </p:sp>
    </p:spTree>
    <p:extLst>
      <p:ext uri="{BB962C8B-B14F-4D97-AF65-F5344CB8AC3E}">
        <p14:creationId xmlns:p14="http://schemas.microsoft.com/office/powerpoint/2010/main" val="125746064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Click to edit Master title style</a:t>
            </a:r>
            <a:endParaRPr lang="nl-NL" dirty="0"/>
          </a:p>
        </p:txBody>
      </p:sp>
      <p:sp>
        <p:nvSpPr>
          <p:cNvPr id="3" name="Content Placeholder 2"/>
          <p:cNvSpPr>
            <a:spLocks noGrp="1"/>
          </p:cNvSpPr>
          <p:nvPr>
            <p:ph sz="half" idx="1"/>
          </p:nvPr>
        </p:nvSpPr>
        <p:spPr>
          <a:xfrm>
            <a:off x="468313" y="1268413"/>
            <a:ext cx="3990975" cy="4608512"/>
          </a:xfrm>
          <a:ln>
            <a:solidFill>
              <a:srgbClr val="0C2577"/>
            </a:solidFill>
          </a:ln>
        </p:spPr>
        <p:txBody>
          <a:bodyPr/>
          <a:lstStyle>
            <a:lvl1pPr>
              <a:defRPr sz="2400"/>
            </a:lvl1pPr>
            <a:lvl2pPr>
              <a:defRPr sz="2000" baseline="0">
                <a:solidFill>
                  <a:srgbClr val="0C2577"/>
                </a:solidFill>
                <a:latin typeface="Times New Roman" pitchFamily="18" charset="0"/>
                <a:cs typeface="Times New Roman" pitchFamily="18" charset="0"/>
              </a:defRPr>
            </a:lvl2pPr>
            <a:lvl3pPr>
              <a:defRPr sz="1800">
                <a:latin typeface="Times New Roman" pitchFamily="18" charset="0"/>
                <a:cs typeface="Times New Roman" pitchFamily="18" charset="0"/>
              </a:defRPr>
            </a:lvl3pPr>
            <a:lvl4pPr>
              <a:defRPr sz="1800">
                <a:latin typeface="Times New Roman" pitchFamily="18" charset="0"/>
                <a:cs typeface="Times New Roman" pitchFamily="18" charset="0"/>
              </a:defRPr>
            </a:lvl4pPr>
            <a:lvl5pPr>
              <a:defRPr sz="1800">
                <a:latin typeface="Times New Roman" pitchFamily="18" charset="0"/>
                <a:cs typeface="Times New Roman" pitchFamily="18" charset="0"/>
              </a:defRPr>
            </a:lvl5pPr>
            <a:lvl6pPr>
              <a:defRPr sz="1800"/>
            </a:lvl6pPr>
            <a:lvl7pPr>
              <a:defRPr sz="1800"/>
            </a:lvl7pPr>
            <a:lvl8pPr>
              <a:defRPr sz="1800"/>
            </a:lvl8pPr>
            <a:lvl9pPr>
              <a:defRPr sz="1800"/>
            </a:lvl9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nl-NL" dirty="0"/>
          </a:p>
        </p:txBody>
      </p:sp>
      <p:sp>
        <p:nvSpPr>
          <p:cNvPr id="4" name="Content Placeholder 3"/>
          <p:cNvSpPr>
            <a:spLocks noGrp="1"/>
          </p:cNvSpPr>
          <p:nvPr>
            <p:ph sz="half" idx="2"/>
          </p:nvPr>
        </p:nvSpPr>
        <p:spPr>
          <a:xfrm>
            <a:off x="4611688" y="1268413"/>
            <a:ext cx="3992562" cy="4608512"/>
          </a:xfrm>
        </p:spPr>
        <p:txBody>
          <a:bodyPr/>
          <a:lstStyle>
            <a:lvl1pPr>
              <a:defRPr sz="2800"/>
            </a:lvl1pPr>
            <a:lvl2pPr>
              <a:defRPr sz="2000" baseline="0">
                <a:solidFill>
                  <a:srgbClr val="0C2577"/>
                </a:solidFill>
                <a:latin typeface="Times New Roman" pitchFamily="18" charset="0"/>
                <a:cs typeface="Times New Roman" pitchFamily="18" charset="0"/>
              </a:defRPr>
            </a:lvl2pPr>
            <a:lvl3pPr>
              <a:defRPr sz="1800">
                <a:latin typeface="Times New Roman" pitchFamily="18" charset="0"/>
                <a:cs typeface="Times New Roman" pitchFamily="18" charset="0"/>
              </a:defRPr>
            </a:lvl3pPr>
            <a:lvl4pPr>
              <a:defRPr sz="1800">
                <a:latin typeface="Times New Roman" pitchFamily="18" charset="0"/>
                <a:cs typeface="Times New Roman" pitchFamily="18" charset="0"/>
              </a:defRPr>
            </a:lvl4pPr>
            <a:lvl5pPr>
              <a:defRPr sz="1800">
                <a:latin typeface="Times New Roman" pitchFamily="18" charset="0"/>
                <a:cs typeface="Times New Roman" pitchFamily="18" charset="0"/>
              </a:defRPr>
            </a:lvl5pPr>
            <a:lvl6pPr>
              <a:defRPr sz="1800"/>
            </a:lvl6pPr>
            <a:lvl7pPr>
              <a:defRPr sz="1800"/>
            </a:lvl7pPr>
            <a:lvl8pPr>
              <a:defRPr sz="1800"/>
            </a:lvl8pPr>
            <a:lvl9pPr>
              <a:defRPr sz="1800"/>
            </a:lvl9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nl-NL" dirty="0"/>
          </a:p>
        </p:txBody>
      </p:sp>
    </p:spTree>
    <p:extLst>
      <p:ext uri="{BB962C8B-B14F-4D97-AF65-F5344CB8AC3E}">
        <p14:creationId xmlns:p14="http://schemas.microsoft.com/office/powerpoint/2010/main" val="237415216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smtClean="0"/>
              <a:t>Click to edit Master title style</a:t>
            </a:r>
            <a:endParaRPr lang="nl-NL"/>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nl-NL"/>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nl-NL"/>
          </a:p>
        </p:txBody>
      </p:sp>
    </p:spTree>
    <p:extLst>
      <p:ext uri="{BB962C8B-B14F-4D97-AF65-F5344CB8AC3E}">
        <p14:creationId xmlns:p14="http://schemas.microsoft.com/office/powerpoint/2010/main" val="265968033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nl-NL"/>
          </a:p>
        </p:txBody>
      </p:sp>
    </p:spTree>
    <p:extLst>
      <p:ext uri="{BB962C8B-B14F-4D97-AF65-F5344CB8AC3E}">
        <p14:creationId xmlns:p14="http://schemas.microsoft.com/office/powerpoint/2010/main" val="205165885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101374958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nl-NL"/>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nl-NL"/>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extLst>
      <p:ext uri="{BB962C8B-B14F-4D97-AF65-F5344CB8AC3E}">
        <p14:creationId xmlns:p14="http://schemas.microsoft.com/office/powerpoint/2010/main" val="172290018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nl-NL"/>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nl-NL" noProof="0" smtClean="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extLst>
      <p:ext uri="{BB962C8B-B14F-4D97-AF65-F5344CB8AC3E}">
        <p14:creationId xmlns:p14="http://schemas.microsoft.com/office/powerpoint/2010/main" val="83831036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nl-NL"/>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nl-NL"/>
          </a:p>
        </p:txBody>
      </p:sp>
    </p:spTree>
    <p:extLst>
      <p:ext uri="{BB962C8B-B14F-4D97-AF65-F5344CB8AC3E}">
        <p14:creationId xmlns:p14="http://schemas.microsoft.com/office/powerpoint/2010/main" val="171337667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70663" y="333375"/>
            <a:ext cx="2033587" cy="5543550"/>
          </a:xfrm>
        </p:spPr>
        <p:txBody>
          <a:bodyPr vert="eaVert"/>
          <a:lstStyle/>
          <a:p>
            <a:r>
              <a:rPr lang="en-US" smtClean="0"/>
              <a:t>Click to edit Master title style</a:t>
            </a:r>
            <a:endParaRPr lang="nl-NL"/>
          </a:p>
        </p:txBody>
      </p:sp>
      <p:sp>
        <p:nvSpPr>
          <p:cNvPr id="3" name="Vertical Text Placeholder 2"/>
          <p:cNvSpPr>
            <a:spLocks noGrp="1"/>
          </p:cNvSpPr>
          <p:nvPr>
            <p:ph type="body" orient="vert" idx="1"/>
          </p:nvPr>
        </p:nvSpPr>
        <p:spPr>
          <a:xfrm>
            <a:off x="468313" y="333375"/>
            <a:ext cx="5949950" cy="554355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nl-NL"/>
          </a:p>
        </p:txBody>
      </p:sp>
    </p:spTree>
    <p:extLst>
      <p:ext uri="{BB962C8B-B14F-4D97-AF65-F5344CB8AC3E}">
        <p14:creationId xmlns:p14="http://schemas.microsoft.com/office/powerpoint/2010/main" val="411277071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Diapositiva titolo">
    <p:spTree>
      <p:nvGrpSpPr>
        <p:cNvPr id="1" name=""/>
        <p:cNvGrpSpPr/>
        <p:nvPr/>
      </p:nvGrpSpPr>
      <p:grpSpPr>
        <a:xfrm>
          <a:off x="0" y="0"/>
          <a:ext cx="0" cy="0"/>
          <a:chOff x="0" y="0"/>
          <a:chExt cx="0" cy="0"/>
        </a:xfrm>
      </p:grpSpPr>
      <p:sp>
        <p:nvSpPr>
          <p:cNvPr id="2" name="Titolo 1"/>
          <p:cNvSpPr>
            <a:spLocks noGrp="1"/>
          </p:cNvSpPr>
          <p:nvPr>
            <p:ph type="ctrTitle"/>
          </p:nvPr>
        </p:nvSpPr>
        <p:spPr>
          <a:xfrm>
            <a:off x="685800" y="2130425"/>
            <a:ext cx="7772400" cy="1470025"/>
          </a:xfrm>
        </p:spPr>
        <p:txBody>
          <a:bodyPr/>
          <a:lstStyle/>
          <a:p>
            <a:r>
              <a:rPr lang="it-IT" smtClean="0"/>
              <a:t>Fare clic per modificare lo stile del titolo</a:t>
            </a:r>
            <a:endParaRPr lang="it-IT"/>
          </a:p>
        </p:txBody>
      </p:sp>
      <p:sp>
        <p:nvSpPr>
          <p:cNvPr id="3" name="Sottotitolo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it-IT" smtClean="0"/>
              <a:t>Fare clic per modificare lo stile del sottotitolo dello schema</a:t>
            </a:r>
            <a:endParaRPr lang="it-IT"/>
          </a:p>
        </p:txBody>
      </p:sp>
      <p:sp>
        <p:nvSpPr>
          <p:cNvPr id="4" name="Segnaposto data 3"/>
          <p:cNvSpPr>
            <a:spLocks noGrp="1"/>
          </p:cNvSpPr>
          <p:nvPr>
            <p:ph type="dt" sz="half" idx="10"/>
          </p:nvPr>
        </p:nvSpPr>
        <p:spPr/>
        <p:txBody>
          <a:bodyPr/>
          <a:lstStyle/>
          <a:p>
            <a:fld id="{103B15A7-3961-4FED-B68B-9124621FEB0E}" type="datetimeFigureOut">
              <a:rPr lang="it-IT" smtClean="0">
                <a:solidFill>
                  <a:prstClr val="black">
                    <a:tint val="75000"/>
                  </a:prstClr>
                </a:solidFill>
              </a:rPr>
              <a:pPr/>
              <a:t>03/07/2013</a:t>
            </a:fld>
            <a:endParaRPr lang="it-IT">
              <a:solidFill>
                <a:prstClr val="black">
                  <a:tint val="75000"/>
                </a:prstClr>
              </a:solidFill>
            </a:endParaRPr>
          </a:p>
        </p:txBody>
      </p:sp>
      <p:sp>
        <p:nvSpPr>
          <p:cNvPr id="5" name="Segnaposto piè di pagina 4"/>
          <p:cNvSpPr>
            <a:spLocks noGrp="1"/>
          </p:cNvSpPr>
          <p:nvPr>
            <p:ph type="ftr" sz="quarter" idx="11"/>
          </p:nvPr>
        </p:nvSpPr>
        <p:spPr/>
        <p:txBody>
          <a:bodyPr/>
          <a:lstStyle/>
          <a:p>
            <a:endParaRPr lang="it-IT">
              <a:solidFill>
                <a:prstClr val="black">
                  <a:tint val="75000"/>
                </a:prstClr>
              </a:solidFill>
            </a:endParaRPr>
          </a:p>
        </p:txBody>
      </p:sp>
      <p:sp>
        <p:nvSpPr>
          <p:cNvPr id="6" name="Segnaposto numero diapositiva 5"/>
          <p:cNvSpPr>
            <a:spLocks noGrp="1"/>
          </p:cNvSpPr>
          <p:nvPr>
            <p:ph type="sldNum" sz="quarter" idx="12"/>
          </p:nvPr>
        </p:nvSpPr>
        <p:spPr/>
        <p:txBody>
          <a:bodyPr/>
          <a:lstStyle/>
          <a:p>
            <a:fld id="{2FA6F617-C383-4B71-89AA-89C4F6B229F9}" type="slidenum">
              <a:rPr lang="it-IT" smtClean="0">
                <a:solidFill>
                  <a:prstClr val="black">
                    <a:tint val="75000"/>
                  </a:prstClr>
                </a:solidFill>
              </a:rPr>
              <a:pPr/>
              <a:t>‹#›</a:t>
            </a:fld>
            <a:endParaRPr lang="it-IT">
              <a:solidFill>
                <a:prstClr val="black">
                  <a:tint val="75000"/>
                </a:prstClr>
              </a:solidFill>
            </a:endParaRPr>
          </a:p>
        </p:txBody>
      </p:sp>
    </p:spTree>
    <p:extLst>
      <p:ext uri="{BB962C8B-B14F-4D97-AF65-F5344CB8AC3E}">
        <p14:creationId xmlns:p14="http://schemas.microsoft.com/office/powerpoint/2010/main" val="993312394"/>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olo e contenuto">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Segnaposto contenuto 2"/>
          <p:cNvSpPr>
            <a:spLocks noGrp="1"/>
          </p:cNvSpPr>
          <p:nvPr>
            <p:ph idx="1"/>
          </p:nvPr>
        </p:nvSpPr>
        <p:spPr/>
        <p:txBody>
          <a:body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data 3"/>
          <p:cNvSpPr>
            <a:spLocks noGrp="1"/>
          </p:cNvSpPr>
          <p:nvPr>
            <p:ph type="dt" sz="half" idx="10"/>
          </p:nvPr>
        </p:nvSpPr>
        <p:spPr/>
        <p:txBody>
          <a:bodyPr/>
          <a:lstStyle/>
          <a:p>
            <a:fld id="{103B15A7-3961-4FED-B68B-9124621FEB0E}" type="datetimeFigureOut">
              <a:rPr lang="it-IT" smtClean="0">
                <a:solidFill>
                  <a:prstClr val="black">
                    <a:tint val="75000"/>
                  </a:prstClr>
                </a:solidFill>
              </a:rPr>
              <a:pPr/>
              <a:t>03/07/2013</a:t>
            </a:fld>
            <a:endParaRPr lang="it-IT">
              <a:solidFill>
                <a:prstClr val="black">
                  <a:tint val="75000"/>
                </a:prstClr>
              </a:solidFill>
            </a:endParaRPr>
          </a:p>
        </p:txBody>
      </p:sp>
      <p:sp>
        <p:nvSpPr>
          <p:cNvPr id="5" name="Segnaposto piè di pagina 4"/>
          <p:cNvSpPr>
            <a:spLocks noGrp="1"/>
          </p:cNvSpPr>
          <p:nvPr>
            <p:ph type="ftr" sz="quarter" idx="11"/>
          </p:nvPr>
        </p:nvSpPr>
        <p:spPr/>
        <p:txBody>
          <a:bodyPr/>
          <a:lstStyle/>
          <a:p>
            <a:endParaRPr lang="it-IT">
              <a:solidFill>
                <a:prstClr val="black">
                  <a:tint val="75000"/>
                </a:prstClr>
              </a:solidFill>
            </a:endParaRPr>
          </a:p>
        </p:txBody>
      </p:sp>
      <p:sp>
        <p:nvSpPr>
          <p:cNvPr id="6" name="Segnaposto numero diapositiva 5"/>
          <p:cNvSpPr>
            <a:spLocks noGrp="1"/>
          </p:cNvSpPr>
          <p:nvPr>
            <p:ph type="sldNum" sz="quarter" idx="12"/>
          </p:nvPr>
        </p:nvSpPr>
        <p:spPr/>
        <p:txBody>
          <a:bodyPr/>
          <a:lstStyle/>
          <a:p>
            <a:fld id="{2FA6F617-C383-4B71-89AA-89C4F6B229F9}" type="slidenum">
              <a:rPr lang="it-IT" smtClean="0">
                <a:solidFill>
                  <a:prstClr val="black">
                    <a:tint val="75000"/>
                  </a:prstClr>
                </a:solidFill>
              </a:rPr>
              <a:pPr/>
              <a:t>‹#›</a:t>
            </a:fld>
            <a:endParaRPr lang="it-IT">
              <a:solidFill>
                <a:prstClr val="black">
                  <a:tint val="75000"/>
                </a:prstClr>
              </a:solidFill>
            </a:endParaRPr>
          </a:p>
        </p:txBody>
      </p:sp>
    </p:spTree>
    <p:extLst>
      <p:ext uri="{BB962C8B-B14F-4D97-AF65-F5344CB8AC3E}">
        <p14:creationId xmlns:p14="http://schemas.microsoft.com/office/powerpoint/2010/main" val="1361752587"/>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Intestazione sezione">
    <p:spTree>
      <p:nvGrpSpPr>
        <p:cNvPr id="1" name=""/>
        <p:cNvGrpSpPr/>
        <p:nvPr/>
      </p:nvGrpSpPr>
      <p:grpSpPr>
        <a:xfrm>
          <a:off x="0" y="0"/>
          <a:ext cx="0" cy="0"/>
          <a:chOff x="0" y="0"/>
          <a:chExt cx="0" cy="0"/>
        </a:xfrm>
      </p:grpSpPr>
      <p:sp>
        <p:nvSpPr>
          <p:cNvPr id="2" name="Titolo 1"/>
          <p:cNvSpPr>
            <a:spLocks noGrp="1"/>
          </p:cNvSpPr>
          <p:nvPr>
            <p:ph type="title"/>
          </p:nvPr>
        </p:nvSpPr>
        <p:spPr>
          <a:xfrm>
            <a:off x="722313" y="4406900"/>
            <a:ext cx="7772400" cy="1362075"/>
          </a:xfrm>
        </p:spPr>
        <p:txBody>
          <a:bodyPr anchor="t"/>
          <a:lstStyle>
            <a:lvl1pPr algn="l">
              <a:defRPr sz="4000" b="1" cap="all"/>
            </a:lvl1pPr>
          </a:lstStyle>
          <a:p>
            <a:r>
              <a:rPr lang="it-IT" smtClean="0"/>
              <a:t>Fare clic per modificare lo stile del titolo</a:t>
            </a:r>
            <a:endParaRPr lang="it-IT"/>
          </a:p>
        </p:txBody>
      </p:sp>
      <p:sp>
        <p:nvSpPr>
          <p:cNvPr id="3" name="Segnaposto testo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it-IT" smtClean="0"/>
              <a:t>Fare clic per modificare stili del testo dello schema</a:t>
            </a:r>
          </a:p>
        </p:txBody>
      </p:sp>
      <p:sp>
        <p:nvSpPr>
          <p:cNvPr id="4" name="Segnaposto data 3"/>
          <p:cNvSpPr>
            <a:spLocks noGrp="1"/>
          </p:cNvSpPr>
          <p:nvPr>
            <p:ph type="dt" sz="half" idx="10"/>
          </p:nvPr>
        </p:nvSpPr>
        <p:spPr/>
        <p:txBody>
          <a:bodyPr/>
          <a:lstStyle/>
          <a:p>
            <a:fld id="{103B15A7-3961-4FED-B68B-9124621FEB0E}" type="datetimeFigureOut">
              <a:rPr lang="it-IT" smtClean="0">
                <a:solidFill>
                  <a:prstClr val="black">
                    <a:tint val="75000"/>
                  </a:prstClr>
                </a:solidFill>
              </a:rPr>
              <a:pPr/>
              <a:t>03/07/2013</a:t>
            </a:fld>
            <a:endParaRPr lang="it-IT">
              <a:solidFill>
                <a:prstClr val="black">
                  <a:tint val="75000"/>
                </a:prstClr>
              </a:solidFill>
            </a:endParaRPr>
          </a:p>
        </p:txBody>
      </p:sp>
      <p:sp>
        <p:nvSpPr>
          <p:cNvPr id="5" name="Segnaposto piè di pagina 4"/>
          <p:cNvSpPr>
            <a:spLocks noGrp="1"/>
          </p:cNvSpPr>
          <p:nvPr>
            <p:ph type="ftr" sz="quarter" idx="11"/>
          </p:nvPr>
        </p:nvSpPr>
        <p:spPr/>
        <p:txBody>
          <a:bodyPr/>
          <a:lstStyle/>
          <a:p>
            <a:endParaRPr lang="it-IT">
              <a:solidFill>
                <a:prstClr val="black">
                  <a:tint val="75000"/>
                </a:prstClr>
              </a:solidFill>
            </a:endParaRPr>
          </a:p>
        </p:txBody>
      </p:sp>
      <p:sp>
        <p:nvSpPr>
          <p:cNvPr id="6" name="Segnaposto numero diapositiva 5"/>
          <p:cNvSpPr>
            <a:spLocks noGrp="1"/>
          </p:cNvSpPr>
          <p:nvPr>
            <p:ph type="sldNum" sz="quarter" idx="12"/>
          </p:nvPr>
        </p:nvSpPr>
        <p:spPr/>
        <p:txBody>
          <a:bodyPr/>
          <a:lstStyle/>
          <a:p>
            <a:fld id="{2FA6F617-C383-4B71-89AA-89C4F6B229F9}" type="slidenum">
              <a:rPr lang="it-IT" smtClean="0">
                <a:solidFill>
                  <a:prstClr val="black">
                    <a:tint val="75000"/>
                  </a:prstClr>
                </a:solidFill>
              </a:rPr>
              <a:pPr/>
              <a:t>‹#›</a:t>
            </a:fld>
            <a:endParaRPr lang="it-IT">
              <a:solidFill>
                <a:prstClr val="black">
                  <a:tint val="75000"/>
                </a:prstClr>
              </a:solidFill>
            </a:endParaRPr>
          </a:p>
        </p:txBody>
      </p:sp>
    </p:spTree>
    <p:extLst>
      <p:ext uri="{BB962C8B-B14F-4D97-AF65-F5344CB8AC3E}">
        <p14:creationId xmlns:p14="http://schemas.microsoft.com/office/powerpoint/2010/main" val="1615235341"/>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Due contenuti">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Segnaposto contenuto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contenuto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5" name="Segnaposto data 4"/>
          <p:cNvSpPr>
            <a:spLocks noGrp="1"/>
          </p:cNvSpPr>
          <p:nvPr>
            <p:ph type="dt" sz="half" idx="10"/>
          </p:nvPr>
        </p:nvSpPr>
        <p:spPr/>
        <p:txBody>
          <a:bodyPr/>
          <a:lstStyle/>
          <a:p>
            <a:fld id="{103B15A7-3961-4FED-B68B-9124621FEB0E}" type="datetimeFigureOut">
              <a:rPr lang="it-IT" smtClean="0">
                <a:solidFill>
                  <a:prstClr val="black">
                    <a:tint val="75000"/>
                  </a:prstClr>
                </a:solidFill>
              </a:rPr>
              <a:pPr/>
              <a:t>03/07/2013</a:t>
            </a:fld>
            <a:endParaRPr lang="it-IT">
              <a:solidFill>
                <a:prstClr val="black">
                  <a:tint val="75000"/>
                </a:prstClr>
              </a:solidFill>
            </a:endParaRPr>
          </a:p>
        </p:txBody>
      </p:sp>
      <p:sp>
        <p:nvSpPr>
          <p:cNvPr id="6" name="Segnaposto piè di pagina 5"/>
          <p:cNvSpPr>
            <a:spLocks noGrp="1"/>
          </p:cNvSpPr>
          <p:nvPr>
            <p:ph type="ftr" sz="quarter" idx="11"/>
          </p:nvPr>
        </p:nvSpPr>
        <p:spPr/>
        <p:txBody>
          <a:bodyPr/>
          <a:lstStyle/>
          <a:p>
            <a:endParaRPr lang="it-IT">
              <a:solidFill>
                <a:prstClr val="black">
                  <a:tint val="75000"/>
                </a:prstClr>
              </a:solidFill>
            </a:endParaRPr>
          </a:p>
        </p:txBody>
      </p:sp>
      <p:sp>
        <p:nvSpPr>
          <p:cNvPr id="7" name="Segnaposto numero diapositiva 6"/>
          <p:cNvSpPr>
            <a:spLocks noGrp="1"/>
          </p:cNvSpPr>
          <p:nvPr>
            <p:ph type="sldNum" sz="quarter" idx="12"/>
          </p:nvPr>
        </p:nvSpPr>
        <p:spPr/>
        <p:txBody>
          <a:bodyPr/>
          <a:lstStyle/>
          <a:p>
            <a:fld id="{2FA6F617-C383-4B71-89AA-89C4F6B229F9}" type="slidenum">
              <a:rPr lang="it-IT" smtClean="0">
                <a:solidFill>
                  <a:prstClr val="black">
                    <a:tint val="75000"/>
                  </a:prstClr>
                </a:solidFill>
              </a:rPr>
              <a:pPr/>
              <a:t>‹#›</a:t>
            </a:fld>
            <a:endParaRPr lang="it-IT">
              <a:solidFill>
                <a:prstClr val="black">
                  <a:tint val="75000"/>
                </a:prstClr>
              </a:solidFill>
            </a:endParaRPr>
          </a:p>
        </p:txBody>
      </p:sp>
    </p:spTree>
    <p:extLst>
      <p:ext uri="{BB962C8B-B14F-4D97-AF65-F5344CB8AC3E}">
        <p14:creationId xmlns:p14="http://schemas.microsoft.com/office/powerpoint/2010/main" val="296370399"/>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nfronto">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lvl1pPr>
              <a:defRPr/>
            </a:lvl1pPr>
          </a:lstStyle>
          <a:p>
            <a:r>
              <a:rPr lang="it-IT" smtClean="0"/>
              <a:t>Fare clic per modificare lo stile del titolo</a:t>
            </a:r>
            <a:endParaRPr lang="it-IT"/>
          </a:p>
        </p:txBody>
      </p:sp>
      <p:sp>
        <p:nvSpPr>
          <p:cNvPr id="3" name="Segnaposto testo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smtClean="0"/>
              <a:t>Fare clic per modificare stili del testo dello schema</a:t>
            </a:r>
          </a:p>
        </p:txBody>
      </p:sp>
      <p:sp>
        <p:nvSpPr>
          <p:cNvPr id="4" name="Segnaposto contenuto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5" name="Segnaposto testo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smtClean="0"/>
              <a:t>Fare clic per modificare stili del testo dello schema</a:t>
            </a:r>
          </a:p>
        </p:txBody>
      </p:sp>
      <p:sp>
        <p:nvSpPr>
          <p:cNvPr id="6" name="Segnaposto contenuto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7" name="Segnaposto data 6"/>
          <p:cNvSpPr>
            <a:spLocks noGrp="1"/>
          </p:cNvSpPr>
          <p:nvPr>
            <p:ph type="dt" sz="half" idx="10"/>
          </p:nvPr>
        </p:nvSpPr>
        <p:spPr/>
        <p:txBody>
          <a:bodyPr/>
          <a:lstStyle/>
          <a:p>
            <a:fld id="{103B15A7-3961-4FED-B68B-9124621FEB0E}" type="datetimeFigureOut">
              <a:rPr lang="it-IT" smtClean="0">
                <a:solidFill>
                  <a:prstClr val="black">
                    <a:tint val="75000"/>
                  </a:prstClr>
                </a:solidFill>
              </a:rPr>
              <a:pPr/>
              <a:t>03/07/2013</a:t>
            </a:fld>
            <a:endParaRPr lang="it-IT">
              <a:solidFill>
                <a:prstClr val="black">
                  <a:tint val="75000"/>
                </a:prstClr>
              </a:solidFill>
            </a:endParaRPr>
          </a:p>
        </p:txBody>
      </p:sp>
      <p:sp>
        <p:nvSpPr>
          <p:cNvPr id="8" name="Segnaposto piè di pagina 7"/>
          <p:cNvSpPr>
            <a:spLocks noGrp="1"/>
          </p:cNvSpPr>
          <p:nvPr>
            <p:ph type="ftr" sz="quarter" idx="11"/>
          </p:nvPr>
        </p:nvSpPr>
        <p:spPr/>
        <p:txBody>
          <a:bodyPr/>
          <a:lstStyle/>
          <a:p>
            <a:endParaRPr lang="it-IT">
              <a:solidFill>
                <a:prstClr val="black">
                  <a:tint val="75000"/>
                </a:prstClr>
              </a:solidFill>
            </a:endParaRPr>
          </a:p>
        </p:txBody>
      </p:sp>
      <p:sp>
        <p:nvSpPr>
          <p:cNvPr id="9" name="Segnaposto numero diapositiva 8"/>
          <p:cNvSpPr>
            <a:spLocks noGrp="1"/>
          </p:cNvSpPr>
          <p:nvPr>
            <p:ph type="sldNum" sz="quarter" idx="12"/>
          </p:nvPr>
        </p:nvSpPr>
        <p:spPr/>
        <p:txBody>
          <a:bodyPr/>
          <a:lstStyle/>
          <a:p>
            <a:fld id="{2FA6F617-C383-4B71-89AA-89C4F6B229F9}" type="slidenum">
              <a:rPr lang="it-IT" smtClean="0">
                <a:solidFill>
                  <a:prstClr val="black">
                    <a:tint val="75000"/>
                  </a:prstClr>
                </a:solidFill>
              </a:rPr>
              <a:pPr/>
              <a:t>‹#›</a:t>
            </a:fld>
            <a:endParaRPr lang="it-IT">
              <a:solidFill>
                <a:prstClr val="black">
                  <a:tint val="75000"/>
                </a:prstClr>
              </a:solidFill>
            </a:endParaRPr>
          </a:p>
        </p:txBody>
      </p:sp>
    </p:spTree>
    <p:extLst>
      <p:ext uri="{BB962C8B-B14F-4D97-AF65-F5344CB8AC3E}">
        <p14:creationId xmlns:p14="http://schemas.microsoft.com/office/powerpoint/2010/main" val="2155483607"/>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Solo titolo">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Segnaposto data 2"/>
          <p:cNvSpPr>
            <a:spLocks noGrp="1"/>
          </p:cNvSpPr>
          <p:nvPr>
            <p:ph type="dt" sz="half" idx="10"/>
          </p:nvPr>
        </p:nvSpPr>
        <p:spPr/>
        <p:txBody>
          <a:bodyPr/>
          <a:lstStyle/>
          <a:p>
            <a:fld id="{103B15A7-3961-4FED-B68B-9124621FEB0E}" type="datetimeFigureOut">
              <a:rPr lang="it-IT" smtClean="0">
                <a:solidFill>
                  <a:prstClr val="black">
                    <a:tint val="75000"/>
                  </a:prstClr>
                </a:solidFill>
              </a:rPr>
              <a:pPr/>
              <a:t>03/07/2013</a:t>
            </a:fld>
            <a:endParaRPr lang="it-IT">
              <a:solidFill>
                <a:prstClr val="black">
                  <a:tint val="75000"/>
                </a:prstClr>
              </a:solidFill>
            </a:endParaRPr>
          </a:p>
        </p:txBody>
      </p:sp>
      <p:sp>
        <p:nvSpPr>
          <p:cNvPr id="4" name="Segnaposto piè di pagina 3"/>
          <p:cNvSpPr>
            <a:spLocks noGrp="1"/>
          </p:cNvSpPr>
          <p:nvPr>
            <p:ph type="ftr" sz="quarter" idx="11"/>
          </p:nvPr>
        </p:nvSpPr>
        <p:spPr/>
        <p:txBody>
          <a:bodyPr/>
          <a:lstStyle/>
          <a:p>
            <a:endParaRPr lang="it-IT">
              <a:solidFill>
                <a:prstClr val="black">
                  <a:tint val="75000"/>
                </a:prstClr>
              </a:solidFill>
            </a:endParaRPr>
          </a:p>
        </p:txBody>
      </p:sp>
      <p:sp>
        <p:nvSpPr>
          <p:cNvPr id="5" name="Segnaposto numero diapositiva 4"/>
          <p:cNvSpPr>
            <a:spLocks noGrp="1"/>
          </p:cNvSpPr>
          <p:nvPr>
            <p:ph type="sldNum" sz="quarter" idx="12"/>
          </p:nvPr>
        </p:nvSpPr>
        <p:spPr/>
        <p:txBody>
          <a:bodyPr/>
          <a:lstStyle/>
          <a:p>
            <a:fld id="{2FA6F617-C383-4B71-89AA-89C4F6B229F9}" type="slidenum">
              <a:rPr lang="it-IT" smtClean="0">
                <a:solidFill>
                  <a:prstClr val="black">
                    <a:tint val="75000"/>
                  </a:prstClr>
                </a:solidFill>
              </a:rPr>
              <a:pPr/>
              <a:t>‹#›</a:t>
            </a:fld>
            <a:endParaRPr lang="it-IT">
              <a:solidFill>
                <a:prstClr val="black">
                  <a:tint val="75000"/>
                </a:prstClr>
              </a:solidFill>
            </a:endParaRPr>
          </a:p>
        </p:txBody>
      </p:sp>
    </p:spTree>
    <p:extLst>
      <p:ext uri="{BB962C8B-B14F-4D97-AF65-F5344CB8AC3E}">
        <p14:creationId xmlns:p14="http://schemas.microsoft.com/office/powerpoint/2010/main" val="2625657782"/>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Vuota">
    <p:spTree>
      <p:nvGrpSpPr>
        <p:cNvPr id="1" name=""/>
        <p:cNvGrpSpPr/>
        <p:nvPr/>
      </p:nvGrpSpPr>
      <p:grpSpPr>
        <a:xfrm>
          <a:off x="0" y="0"/>
          <a:ext cx="0" cy="0"/>
          <a:chOff x="0" y="0"/>
          <a:chExt cx="0" cy="0"/>
        </a:xfrm>
      </p:grpSpPr>
      <p:sp>
        <p:nvSpPr>
          <p:cNvPr id="2" name="Segnaposto data 1"/>
          <p:cNvSpPr>
            <a:spLocks noGrp="1"/>
          </p:cNvSpPr>
          <p:nvPr>
            <p:ph type="dt" sz="half" idx="10"/>
          </p:nvPr>
        </p:nvSpPr>
        <p:spPr/>
        <p:txBody>
          <a:bodyPr/>
          <a:lstStyle/>
          <a:p>
            <a:fld id="{103B15A7-3961-4FED-B68B-9124621FEB0E}" type="datetimeFigureOut">
              <a:rPr lang="it-IT" smtClean="0">
                <a:solidFill>
                  <a:prstClr val="black">
                    <a:tint val="75000"/>
                  </a:prstClr>
                </a:solidFill>
              </a:rPr>
              <a:pPr/>
              <a:t>03/07/2013</a:t>
            </a:fld>
            <a:endParaRPr lang="it-IT">
              <a:solidFill>
                <a:prstClr val="black">
                  <a:tint val="75000"/>
                </a:prstClr>
              </a:solidFill>
            </a:endParaRPr>
          </a:p>
        </p:txBody>
      </p:sp>
      <p:sp>
        <p:nvSpPr>
          <p:cNvPr id="3" name="Segnaposto piè di pagina 2"/>
          <p:cNvSpPr>
            <a:spLocks noGrp="1"/>
          </p:cNvSpPr>
          <p:nvPr>
            <p:ph type="ftr" sz="quarter" idx="11"/>
          </p:nvPr>
        </p:nvSpPr>
        <p:spPr/>
        <p:txBody>
          <a:bodyPr/>
          <a:lstStyle/>
          <a:p>
            <a:endParaRPr lang="it-IT">
              <a:solidFill>
                <a:prstClr val="black">
                  <a:tint val="75000"/>
                </a:prstClr>
              </a:solidFill>
            </a:endParaRPr>
          </a:p>
        </p:txBody>
      </p:sp>
      <p:sp>
        <p:nvSpPr>
          <p:cNvPr id="4" name="Segnaposto numero diapositiva 3"/>
          <p:cNvSpPr>
            <a:spLocks noGrp="1"/>
          </p:cNvSpPr>
          <p:nvPr>
            <p:ph type="sldNum" sz="quarter" idx="12"/>
          </p:nvPr>
        </p:nvSpPr>
        <p:spPr/>
        <p:txBody>
          <a:bodyPr/>
          <a:lstStyle/>
          <a:p>
            <a:fld id="{2FA6F617-C383-4B71-89AA-89C4F6B229F9}" type="slidenum">
              <a:rPr lang="it-IT" smtClean="0">
                <a:solidFill>
                  <a:prstClr val="black">
                    <a:tint val="75000"/>
                  </a:prstClr>
                </a:solidFill>
              </a:rPr>
              <a:pPr/>
              <a:t>‹#›</a:t>
            </a:fld>
            <a:endParaRPr lang="it-IT">
              <a:solidFill>
                <a:prstClr val="black">
                  <a:tint val="75000"/>
                </a:prstClr>
              </a:solidFill>
            </a:endParaRPr>
          </a:p>
        </p:txBody>
      </p:sp>
    </p:spTree>
    <p:extLst>
      <p:ext uri="{BB962C8B-B14F-4D97-AF65-F5344CB8AC3E}">
        <p14:creationId xmlns:p14="http://schemas.microsoft.com/office/powerpoint/2010/main" val="3375441852"/>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uto con didascalia">
    <p:spTree>
      <p:nvGrpSpPr>
        <p:cNvPr id="1" name=""/>
        <p:cNvGrpSpPr/>
        <p:nvPr/>
      </p:nvGrpSpPr>
      <p:grpSpPr>
        <a:xfrm>
          <a:off x="0" y="0"/>
          <a:ext cx="0" cy="0"/>
          <a:chOff x="0" y="0"/>
          <a:chExt cx="0" cy="0"/>
        </a:xfrm>
      </p:grpSpPr>
      <p:sp>
        <p:nvSpPr>
          <p:cNvPr id="2" name="Titolo 1"/>
          <p:cNvSpPr>
            <a:spLocks noGrp="1"/>
          </p:cNvSpPr>
          <p:nvPr>
            <p:ph type="title"/>
          </p:nvPr>
        </p:nvSpPr>
        <p:spPr>
          <a:xfrm>
            <a:off x="457200" y="273050"/>
            <a:ext cx="3008313" cy="1162050"/>
          </a:xfrm>
        </p:spPr>
        <p:txBody>
          <a:bodyPr anchor="b"/>
          <a:lstStyle>
            <a:lvl1pPr algn="l">
              <a:defRPr sz="2000" b="1"/>
            </a:lvl1pPr>
          </a:lstStyle>
          <a:p>
            <a:r>
              <a:rPr lang="it-IT" smtClean="0"/>
              <a:t>Fare clic per modificare lo stile del titolo</a:t>
            </a:r>
            <a:endParaRPr lang="it-IT"/>
          </a:p>
        </p:txBody>
      </p:sp>
      <p:sp>
        <p:nvSpPr>
          <p:cNvPr id="3" name="Segnaposto contenuto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testo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it-IT" smtClean="0"/>
              <a:t>Fare clic per modificare stili del testo dello schema</a:t>
            </a:r>
          </a:p>
        </p:txBody>
      </p:sp>
      <p:sp>
        <p:nvSpPr>
          <p:cNvPr id="5" name="Segnaposto data 4"/>
          <p:cNvSpPr>
            <a:spLocks noGrp="1"/>
          </p:cNvSpPr>
          <p:nvPr>
            <p:ph type="dt" sz="half" idx="10"/>
          </p:nvPr>
        </p:nvSpPr>
        <p:spPr/>
        <p:txBody>
          <a:bodyPr/>
          <a:lstStyle/>
          <a:p>
            <a:fld id="{103B15A7-3961-4FED-B68B-9124621FEB0E}" type="datetimeFigureOut">
              <a:rPr lang="it-IT" smtClean="0">
                <a:solidFill>
                  <a:prstClr val="black">
                    <a:tint val="75000"/>
                  </a:prstClr>
                </a:solidFill>
              </a:rPr>
              <a:pPr/>
              <a:t>03/07/2013</a:t>
            </a:fld>
            <a:endParaRPr lang="it-IT">
              <a:solidFill>
                <a:prstClr val="black">
                  <a:tint val="75000"/>
                </a:prstClr>
              </a:solidFill>
            </a:endParaRPr>
          </a:p>
        </p:txBody>
      </p:sp>
      <p:sp>
        <p:nvSpPr>
          <p:cNvPr id="6" name="Segnaposto piè di pagina 5"/>
          <p:cNvSpPr>
            <a:spLocks noGrp="1"/>
          </p:cNvSpPr>
          <p:nvPr>
            <p:ph type="ftr" sz="quarter" idx="11"/>
          </p:nvPr>
        </p:nvSpPr>
        <p:spPr/>
        <p:txBody>
          <a:bodyPr/>
          <a:lstStyle/>
          <a:p>
            <a:endParaRPr lang="it-IT">
              <a:solidFill>
                <a:prstClr val="black">
                  <a:tint val="75000"/>
                </a:prstClr>
              </a:solidFill>
            </a:endParaRPr>
          </a:p>
        </p:txBody>
      </p:sp>
      <p:sp>
        <p:nvSpPr>
          <p:cNvPr id="7" name="Segnaposto numero diapositiva 6"/>
          <p:cNvSpPr>
            <a:spLocks noGrp="1"/>
          </p:cNvSpPr>
          <p:nvPr>
            <p:ph type="sldNum" sz="quarter" idx="12"/>
          </p:nvPr>
        </p:nvSpPr>
        <p:spPr/>
        <p:txBody>
          <a:bodyPr/>
          <a:lstStyle/>
          <a:p>
            <a:fld id="{2FA6F617-C383-4B71-89AA-89C4F6B229F9}" type="slidenum">
              <a:rPr lang="it-IT" smtClean="0">
                <a:solidFill>
                  <a:prstClr val="black">
                    <a:tint val="75000"/>
                  </a:prstClr>
                </a:solidFill>
              </a:rPr>
              <a:pPr/>
              <a:t>‹#›</a:t>
            </a:fld>
            <a:endParaRPr lang="it-IT">
              <a:solidFill>
                <a:prstClr val="black">
                  <a:tint val="75000"/>
                </a:prstClr>
              </a:solidFill>
            </a:endParaRPr>
          </a:p>
        </p:txBody>
      </p:sp>
    </p:spTree>
    <p:extLst>
      <p:ext uri="{BB962C8B-B14F-4D97-AF65-F5344CB8AC3E}">
        <p14:creationId xmlns:p14="http://schemas.microsoft.com/office/powerpoint/2010/main" val="414440271"/>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Immagine con didascalia">
    <p:spTree>
      <p:nvGrpSpPr>
        <p:cNvPr id="1" name=""/>
        <p:cNvGrpSpPr/>
        <p:nvPr/>
      </p:nvGrpSpPr>
      <p:grpSpPr>
        <a:xfrm>
          <a:off x="0" y="0"/>
          <a:ext cx="0" cy="0"/>
          <a:chOff x="0" y="0"/>
          <a:chExt cx="0" cy="0"/>
        </a:xfrm>
      </p:grpSpPr>
      <p:sp>
        <p:nvSpPr>
          <p:cNvPr id="2" name="Titolo 1"/>
          <p:cNvSpPr>
            <a:spLocks noGrp="1"/>
          </p:cNvSpPr>
          <p:nvPr>
            <p:ph type="title"/>
          </p:nvPr>
        </p:nvSpPr>
        <p:spPr>
          <a:xfrm>
            <a:off x="1792288" y="4800600"/>
            <a:ext cx="5486400" cy="566738"/>
          </a:xfrm>
        </p:spPr>
        <p:txBody>
          <a:bodyPr anchor="b"/>
          <a:lstStyle>
            <a:lvl1pPr algn="l">
              <a:defRPr sz="2000" b="1"/>
            </a:lvl1pPr>
          </a:lstStyle>
          <a:p>
            <a:r>
              <a:rPr lang="it-IT" smtClean="0"/>
              <a:t>Fare clic per modificare lo stile del titolo</a:t>
            </a:r>
            <a:endParaRPr lang="it-IT"/>
          </a:p>
        </p:txBody>
      </p:sp>
      <p:sp>
        <p:nvSpPr>
          <p:cNvPr id="3" name="Segnaposto immagine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it-IT"/>
          </a:p>
        </p:txBody>
      </p:sp>
      <p:sp>
        <p:nvSpPr>
          <p:cNvPr id="4" name="Segnaposto testo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it-IT" smtClean="0"/>
              <a:t>Fare clic per modificare stili del testo dello schema</a:t>
            </a:r>
          </a:p>
        </p:txBody>
      </p:sp>
      <p:sp>
        <p:nvSpPr>
          <p:cNvPr id="5" name="Segnaposto data 4"/>
          <p:cNvSpPr>
            <a:spLocks noGrp="1"/>
          </p:cNvSpPr>
          <p:nvPr>
            <p:ph type="dt" sz="half" idx="10"/>
          </p:nvPr>
        </p:nvSpPr>
        <p:spPr/>
        <p:txBody>
          <a:bodyPr/>
          <a:lstStyle/>
          <a:p>
            <a:fld id="{103B15A7-3961-4FED-B68B-9124621FEB0E}" type="datetimeFigureOut">
              <a:rPr lang="it-IT" smtClean="0">
                <a:solidFill>
                  <a:prstClr val="black">
                    <a:tint val="75000"/>
                  </a:prstClr>
                </a:solidFill>
              </a:rPr>
              <a:pPr/>
              <a:t>03/07/2013</a:t>
            </a:fld>
            <a:endParaRPr lang="it-IT">
              <a:solidFill>
                <a:prstClr val="black">
                  <a:tint val="75000"/>
                </a:prstClr>
              </a:solidFill>
            </a:endParaRPr>
          </a:p>
        </p:txBody>
      </p:sp>
      <p:sp>
        <p:nvSpPr>
          <p:cNvPr id="6" name="Segnaposto piè di pagina 5"/>
          <p:cNvSpPr>
            <a:spLocks noGrp="1"/>
          </p:cNvSpPr>
          <p:nvPr>
            <p:ph type="ftr" sz="quarter" idx="11"/>
          </p:nvPr>
        </p:nvSpPr>
        <p:spPr/>
        <p:txBody>
          <a:bodyPr/>
          <a:lstStyle/>
          <a:p>
            <a:endParaRPr lang="it-IT">
              <a:solidFill>
                <a:prstClr val="black">
                  <a:tint val="75000"/>
                </a:prstClr>
              </a:solidFill>
            </a:endParaRPr>
          </a:p>
        </p:txBody>
      </p:sp>
      <p:sp>
        <p:nvSpPr>
          <p:cNvPr id="7" name="Segnaposto numero diapositiva 6"/>
          <p:cNvSpPr>
            <a:spLocks noGrp="1"/>
          </p:cNvSpPr>
          <p:nvPr>
            <p:ph type="sldNum" sz="quarter" idx="12"/>
          </p:nvPr>
        </p:nvSpPr>
        <p:spPr/>
        <p:txBody>
          <a:bodyPr/>
          <a:lstStyle/>
          <a:p>
            <a:fld id="{2FA6F617-C383-4B71-89AA-89C4F6B229F9}" type="slidenum">
              <a:rPr lang="it-IT" smtClean="0">
                <a:solidFill>
                  <a:prstClr val="black">
                    <a:tint val="75000"/>
                  </a:prstClr>
                </a:solidFill>
              </a:rPr>
              <a:pPr/>
              <a:t>‹#›</a:t>
            </a:fld>
            <a:endParaRPr lang="it-IT">
              <a:solidFill>
                <a:prstClr val="black">
                  <a:tint val="75000"/>
                </a:prstClr>
              </a:solidFill>
            </a:endParaRPr>
          </a:p>
        </p:txBody>
      </p:sp>
    </p:spTree>
    <p:extLst>
      <p:ext uri="{BB962C8B-B14F-4D97-AF65-F5344CB8AC3E}">
        <p14:creationId xmlns:p14="http://schemas.microsoft.com/office/powerpoint/2010/main" val="3698776700"/>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olo e testo verticale">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Segnaposto testo verticale 2"/>
          <p:cNvSpPr>
            <a:spLocks noGrp="1"/>
          </p:cNvSpPr>
          <p:nvPr>
            <p:ph type="body" orient="vert" idx="1"/>
          </p:nvPr>
        </p:nvSpPr>
        <p:spPr/>
        <p:txBody>
          <a:bodyPr vert="eaVert"/>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data 3"/>
          <p:cNvSpPr>
            <a:spLocks noGrp="1"/>
          </p:cNvSpPr>
          <p:nvPr>
            <p:ph type="dt" sz="half" idx="10"/>
          </p:nvPr>
        </p:nvSpPr>
        <p:spPr/>
        <p:txBody>
          <a:bodyPr/>
          <a:lstStyle/>
          <a:p>
            <a:fld id="{103B15A7-3961-4FED-B68B-9124621FEB0E}" type="datetimeFigureOut">
              <a:rPr lang="it-IT" smtClean="0">
                <a:solidFill>
                  <a:prstClr val="black">
                    <a:tint val="75000"/>
                  </a:prstClr>
                </a:solidFill>
              </a:rPr>
              <a:pPr/>
              <a:t>03/07/2013</a:t>
            </a:fld>
            <a:endParaRPr lang="it-IT">
              <a:solidFill>
                <a:prstClr val="black">
                  <a:tint val="75000"/>
                </a:prstClr>
              </a:solidFill>
            </a:endParaRPr>
          </a:p>
        </p:txBody>
      </p:sp>
      <p:sp>
        <p:nvSpPr>
          <p:cNvPr id="5" name="Segnaposto piè di pagina 4"/>
          <p:cNvSpPr>
            <a:spLocks noGrp="1"/>
          </p:cNvSpPr>
          <p:nvPr>
            <p:ph type="ftr" sz="quarter" idx="11"/>
          </p:nvPr>
        </p:nvSpPr>
        <p:spPr/>
        <p:txBody>
          <a:bodyPr/>
          <a:lstStyle/>
          <a:p>
            <a:endParaRPr lang="it-IT">
              <a:solidFill>
                <a:prstClr val="black">
                  <a:tint val="75000"/>
                </a:prstClr>
              </a:solidFill>
            </a:endParaRPr>
          </a:p>
        </p:txBody>
      </p:sp>
      <p:sp>
        <p:nvSpPr>
          <p:cNvPr id="6" name="Segnaposto numero diapositiva 5"/>
          <p:cNvSpPr>
            <a:spLocks noGrp="1"/>
          </p:cNvSpPr>
          <p:nvPr>
            <p:ph type="sldNum" sz="quarter" idx="12"/>
          </p:nvPr>
        </p:nvSpPr>
        <p:spPr/>
        <p:txBody>
          <a:bodyPr/>
          <a:lstStyle/>
          <a:p>
            <a:fld id="{2FA6F617-C383-4B71-89AA-89C4F6B229F9}" type="slidenum">
              <a:rPr lang="it-IT" smtClean="0">
                <a:solidFill>
                  <a:prstClr val="black">
                    <a:tint val="75000"/>
                  </a:prstClr>
                </a:solidFill>
              </a:rPr>
              <a:pPr/>
              <a:t>‹#›</a:t>
            </a:fld>
            <a:endParaRPr lang="it-IT">
              <a:solidFill>
                <a:prstClr val="black">
                  <a:tint val="75000"/>
                </a:prstClr>
              </a:solidFill>
            </a:endParaRPr>
          </a:p>
        </p:txBody>
      </p:sp>
    </p:spTree>
    <p:extLst>
      <p:ext uri="{BB962C8B-B14F-4D97-AF65-F5344CB8AC3E}">
        <p14:creationId xmlns:p14="http://schemas.microsoft.com/office/powerpoint/2010/main" val="1691118926"/>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1_Titolo e testo verticale">
    <p:spTree>
      <p:nvGrpSpPr>
        <p:cNvPr id="1" name=""/>
        <p:cNvGrpSpPr/>
        <p:nvPr/>
      </p:nvGrpSpPr>
      <p:grpSpPr>
        <a:xfrm>
          <a:off x="0" y="0"/>
          <a:ext cx="0" cy="0"/>
          <a:chOff x="0" y="0"/>
          <a:chExt cx="0" cy="0"/>
        </a:xfrm>
      </p:grpSpPr>
      <p:sp>
        <p:nvSpPr>
          <p:cNvPr id="2" name="Titolo verticale 1"/>
          <p:cNvSpPr>
            <a:spLocks noGrp="1"/>
          </p:cNvSpPr>
          <p:nvPr>
            <p:ph type="title" orient="vert"/>
          </p:nvPr>
        </p:nvSpPr>
        <p:spPr>
          <a:xfrm>
            <a:off x="6629400" y="274638"/>
            <a:ext cx="2057400" cy="5851525"/>
          </a:xfrm>
        </p:spPr>
        <p:txBody>
          <a:bodyPr vert="eaVert"/>
          <a:lstStyle/>
          <a:p>
            <a:r>
              <a:rPr lang="it-IT" smtClean="0"/>
              <a:t>Fare clic per modificare lo stile del titolo</a:t>
            </a:r>
            <a:endParaRPr lang="it-IT"/>
          </a:p>
        </p:txBody>
      </p:sp>
      <p:sp>
        <p:nvSpPr>
          <p:cNvPr id="3" name="Segnaposto testo verticale 2"/>
          <p:cNvSpPr>
            <a:spLocks noGrp="1"/>
          </p:cNvSpPr>
          <p:nvPr>
            <p:ph type="body" orient="vert" idx="1"/>
          </p:nvPr>
        </p:nvSpPr>
        <p:spPr>
          <a:xfrm>
            <a:off x="457200" y="274638"/>
            <a:ext cx="6019800" cy="5851525"/>
          </a:xfrm>
        </p:spPr>
        <p:txBody>
          <a:bodyPr vert="eaVert"/>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data 3"/>
          <p:cNvSpPr>
            <a:spLocks noGrp="1"/>
          </p:cNvSpPr>
          <p:nvPr>
            <p:ph type="dt" sz="half" idx="10"/>
          </p:nvPr>
        </p:nvSpPr>
        <p:spPr/>
        <p:txBody>
          <a:bodyPr/>
          <a:lstStyle/>
          <a:p>
            <a:fld id="{103B15A7-3961-4FED-B68B-9124621FEB0E}" type="datetimeFigureOut">
              <a:rPr lang="it-IT" smtClean="0">
                <a:solidFill>
                  <a:prstClr val="black">
                    <a:tint val="75000"/>
                  </a:prstClr>
                </a:solidFill>
              </a:rPr>
              <a:pPr/>
              <a:t>03/07/2013</a:t>
            </a:fld>
            <a:endParaRPr lang="it-IT">
              <a:solidFill>
                <a:prstClr val="black">
                  <a:tint val="75000"/>
                </a:prstClr>
              </a:solidFill>
            </a:endParaRPr>
          </a:p>
        </p:txBody>
      </p:sp>
      <p:sp>
        <p:nvSpPr>
          <p:cNvPr id="5" name="Segnaposto piè di pagina 4"/>
          <p:cNvSpPr>
            <a:spLocks noGrp="1"/>
          </p:cNvSpPr>
          <p:nvPr>
            <p:ph type="ftr" sz="quarter" idx="11"/>
          </p:nvPr>
        </p:nvSpPr>
        <p:spPr/>
        <p:txBody>
          <a:bodyPr/>
          <a:lstStyle/>
          <a:p>
            <a:endParaRPr lang="it-IT">
              <a:solidFill>
                <a:prstClr val="black">
                  <a:tint val="75000"/>
                </a:prstClr>
              </a:solidFill>
            </a:endParaRPr>
          </a:p>
        </p:txBody>
      </p:sp>
      <p:sp>
        <p:nvSpPr>
          <p:cNvPr id="6" name="Segnaposto numero diapositiva 5"/>
          <p:cNvSpPr>
            <a:spLocks noGrp="1"/>
          </p:cNvSpPr>
          <p:nvPr>
            <p:ph type="sldNum" sz="quarter" idx="12"/>
          </p:nvPr>
        </p:nvSpPr>
        <p:spPr/>
        <p:txBody>
          <a:bodyPr/>
          <a:lstStyle/>
          <a:p>
            <a:fld id="{2FA6F617-C383-4B71-89AA-89C4F6B229F9}" type="slidenum">
              <a:rPr lang="it-IT" smtClean="0">
                <a:solidFill>
                  <a:prstClr val="black">
                    <a:tint val="75000"/>
                  </a:prstClr>
                </a:solidFill>
              </a:rPr>
              <a:pPr/>
              <a:t>‹#›</a:t>
            </a:fld>
            <a:endParaRPr lang="it-IT">
              <a:solidFill>
                <a:prstClr val="black">
                  <a:tint val="75000"/>
                </a:prstClr>
              </a:solidFill>
            </a:endParaRPr>
          </a:p>
        </p:txBody>
      </p:sp>
    </p:spTree>
    <p:extLst>
      <p:ext uri="{BB962C8B-B14F-4D97-AF65-F5344CB8AC3E}">
        <p14:creationId xmlns:p14="http://schemas.microsoft.com/office/powerpoint/2010/main" val="271798806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68313" y="333375"/>
            <a:ext cx="8135937" cy="6334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smtClean="0"/>
              <a:t>Titel</a:t>
            </a:r>
          </a:p>
        </p:txBody>
      </p:sp>
      <p:sp>
        <p:nvSpPr>
          <p:cNvPr id="1027" name="Rectangle 3"/>
          <p:cNvSpPr>
            <a:spLocks noGrp="1" noChangeArrowheads="1"/>
          </p:cNvSpPr>
          <p:nvPr>
            <p:ph type="body" idx="1"/>
          </p:nvPr>
        </p:nvSpPr>
        <p:spPr bwMode="auto">
          <a:xfrm>
            <a:off x="468313" y="1268413"/>
            <a:ext cx="8135937" cy="46085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smtClean="0"/>
              <a:t>Opsomming van tekst</a:t>
            </a:r>
          </a:p>
          <a:p>
            <a:pPr lvl="0"/>
            <a:r>
              <a:rPr lang="en-US" smtClean="0"/>
              <a:t>Opsomming van tekst</a:t>
            </a:r>
          </a:p>
          <a:p>
            <a:pPr lvl="0"/>
            <a:r>
              <a:rPr lang="en-US" smtClean="0"/>
              <a:t>Opsomming van tekst</a:t>
            </a:r>
          </a:p>
          <a:p>
            <a:pPr lvl="0"/>
            <a:r>
              <a:rPr lang="en-US" smtClean="0"/>
              <a:t>Opsomming van tekst</a:t>
            </a:r>
          </a:p>
          <a:p>
            <a:pPr lvl="0"/>
            <a:r>
              <a:rPr lang="en-US" smtClean="0"/>
              <a:t>Opsomming van tekst</a:t>
            </a:r>
          </a:p>
          <a:p>
            <a:pPr lvl="0"/>
            <a:r>
              <a:rPr lang="en-US" smtClean="0"/>
              <a:t>Opsomming van tekst</a:t>
            </a:r>
          </a:p>
          <a:p>
            <a:pPr lvl="0"/>
            <a:r>
              <a:rPr lang="en-US" smtClean="0"/>
              <a:t>Opsomming van tekst</a:t>
            </a:r>
          </a:p>
        </p:txBody>
      </p:sp>
      <p:sp>
        <p:nvSpPr>
          <p:cNvPr id="1028" name="Rectangle 51"/>
          <p:cNvSpPr>
            <a:spLocks noChangeArrowheads="1"/>
          </p:cNvSpPr>
          <p:nvPr/>
        </p:nvSpPr>
        <p:spPr bwMode="auto">
          <a:xfrm>
            <a:off x="0" y="6497638"/>
            <a:ext cx="9144000" cy="360362"/>
          </a:xfrm>
          <a:prstGeom prst="rect">
            <a:avLst/>
          </a:prstGeom>
          <a:solidFill>
            <a:srgbClr val="0C2577"/>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nl-NL"/>
          </a:p>
        </p:txBody>
      </p:sp>
    </p:spTree>
  </p:cSld>
  <p:clrMap bg1="lt1" tx1="dk1" bg2="lt2" tx2="dk2" accent1="accent1" accent2="accent2" accent3="accent3" accent4="accent4" accent5="accent5" accent6="accent6" hlink="hlink" folHlink="folHlink"/>
  <p:sldLayoutIdLst>
    <p:sldLayoutId id="2147484309" r:id="rId1"/>
    <p:sldLayoutId id="2147484299" r:id="rId2"/>
    <p:sldLayoutId id="2147484300" r:id="rId3"/>
    <p:sldLayoutId id="2147484301" r:id="rId4"/>
    <p:sldLayoutId id="2147484302" r:id="rId5"/>
    <p:sldLayoutId id="2147484303" r:id="rId6"/>
    <p:sldLayoutId id="2147484304" r:id="rId7"/>
    <p:sldLayoutId id="2147484305" r:id="rId8"/>
    <p:sldLayoutId id="2147484306" r:id="rId9"/>
    <p:sldLayoutId id="2147484307" r:id="rId10"/>
    <p:sldLayoutId id="2147484308" r:id="rId11"/>
  </p:sldLayoutIdLst>
  <p:txStyles>
    <p:titleStyle>
      <a:lvl1pPr algn="l" rtl="0" eaLnBrk="0" fontAlgn="base" hangingPunct="0">
        <a:spcBef>
          <a:spcPct val="0"/>
        </a:spcBef>
        <a:spcAft>
          <a:spcPct val="0"/>
        </a:spcAft>
        <a:defRPr sz="3600" b="1">
          <a:solidFill>
            <a:srgbClr val="0C2577"/>
          </a:solidFill>
          <a:latin typeface="Times New Roman" pitchFamily="18" charset="0"/>
          <a:ea typeface="+mj-ea"/>
          <a:cs typeface="Times New Roman" pitchFamily="18" charset="0"/>
        </a:defRPr>
      </a:lvl1pPr>
      <a:lvl2pPr algn="l" rtl="0" eaLnBrk="0" fontAlgn="base" hangingPunct="0">
        <a:spcBef>
          <a:spcPct val="0"/>
        </a:spcBef>
        <a:spcAft>
          <a:spcPct val="0"/>
        </a:spcAft>
        <a:defRPr sz="3600" b="1">
          <a:solidFill>
            <a:srgbClr val="0C2577"/>
          </a:solidFill>
          <a:latin typeface="Times New Roman" pitchFamily="18" charset="0"/>
          <a:cs typeface="Times New Roman" pitchFamily="18" charset="0"/>
        </a:defRPr>
      </a:lvl2pPr>
      <a:lvl3pPr algn="l" rtl="0" eaLnBrk="0" fontAlgn="base" hangingPunct="0">
        <a:spcBef>
          <a:spcPct val="0"/>
        </a:spcBef>
        <a:spcAft>
          <a:spcPct val="0"/>
        </a:spcAft>
        <a:defRPr sz="3600" b="1">
          <a:solidFill>
            <a:srgbClr val="0C2577"/>
          </a:solidFill>
          <a:latin typeface="Times New Roman" pitchFamily="18" charset="0"/>
          <a:cs typeface="Times New Roman" pitchFamily="18" charset="0"/>
        </a:defRPr>
      </a:lvl3pPr>
      <a:lvl4pPr algn="l" rtl="0" eaLnBrk="0" fontAlgn="base" hangingPunct="0">
        <a:spcBef>
          <a:spcPct val="0"/>
        </a:spcBef>
        <a:spcAft>
          <a:spcPct val="0"/>
        </a:spcAft>
        <a:defRPr sz="3600" b="1">
          <a:solidFill>
            <a:srgbClr val="0C2577"/>
          </a:solidFill>
          <a:latin typeface="Times New Roman" pitchFamily="18" charset="0"/>
          <a:cs typeface="Times New Roman" pitchFamily="18" charset="0"/>
        </a:defRPr>
      </a:lvl4pPr>
      <a:lvl5pPr algn="l" rtl="0" eaLnBrk="0" fontAlgn="base" hangingPunct="0">
        <a:spcBef>
          <a:spcPct val="0"/>
        </a:spcBef>
        <a:spcAft>
          <a:spcPct val="0"/>
        </a:spcAft>
        <a:defRPr sz="3600" b="1">
          <a:solidFill>
            <a:srgbClr val="0C2577"/>
          </a:solidFill>
          <a:latin typeface="Times New Roman" pitchFamily="18" charset="0"/>
          <a:cs typeface="Times New Roman" pitchFamily="18" charset="0"/>
        </a:defRPr>
      </a:lvl5pPr>
      <a:lvl6pPr marL="457200" algn="l" rtl="0" fontAlgn="base">
        <a:spcBef>
          <a:spcPct val="0"/>
        </a:spcBef>
        <a:spcAft>
          <a:spcPct val="0"/>
        </a:spcAft>
        <a:defRPr sz="4400" b="1">
          <a:solidFill>
            <a:srgbClr val="0C2577"/>
          </a:solidFill>
          <a:latin typeface="Minion" pitchFamily="2" charset="0"/>
        </a:defRPr>
      </a:lvl6pPr>
      <a:lvl7pPr marL="914400" algn="l" rtl="0" fontAlgn="base">
        <a:spcBef>
          <a:spcPct val="0"/>
        </a:spcBef>
        <a:spcAft>
          <a:spcPct val="0"/>
        </a:spcAft>
        <a:defRPr sz="4400" b="1">
          <a:solidFill>
            <a:srgbClr val="0C2577"/>
          </a:solidFill>
          <a:latin typeface="Minion" pitchFamily="2" charset="0"/>
        </a:defRPr>
      </a:lvl7pPr>
      <a:lvl8pPr marL="1371600" algn="l" rtl="0" fontAlgn="base">
        <a:spcBef>
          <a:spcPct val="0"/>
        </a:spcBef>
        <a:spcAft>
          <a:spcPct val="0"/>
        </a:spcAft>
        <a:defRPr sz="4400" b="1">
          <a:solidFill>
            <a:srgbClr val="0C2577"/>
          </a:solidFill>
          <a:latin typeface="Minion" pitchFamily="2" charset="0"/>
        </a:defRPr>
      </a:lvl8pPr>
      <a:lvl9pPr marL="1828800" algn="l" rtl="0" fontAlgn="base">
        <a:spcBef>
          <a:spcPct val="0"/>
        </a:spcBef>
        <a:spcAft>
          <a:spcPct val="0"/>
        </a:spcAft>
        <a:defRPr sz="4400" b="1">
          <a:solidFill>
            <a:srgbClr val="0C2577"/>
          </a:solidFill>
          <a:latin typeface="Minion" pitchFamily="2" charset="0"/>
        </a:defRPr>
      </a:lvl9pPr>
    </p:titleStyle>
    <p:bodyStyle>
      <a:lvl1pPr marL="342900" indent="-342900" algn="l" rtl="0" eaLnBrk="0" fontAlgn="base" hangingPunct="0">
        <a:lnSpc>
          <a:spcPct val="95000"/>
        </a:lnSpc>
        <a:spcBef>
          <a:spcPts val="600"/>
        </a:spcBef>
        <a:spcAft>
          <a:spcPts val="600"/>
        </a:spcAft>
        <a:buFont typeface="Arial" charset="0"/>
        <a:buChar char="-"/>
        <a:defRPr sz="2400">
          <a:solidFill>
            <a:srgbClr val="0C2577"/>
          </a:solidFill>
          <a:latin typeface="Times New Roman" pitchFamily="18" charset="0"/>
          <a:ea typeface="+mn-ea"/>
          <a:cs typeface="Times New Roman" pitchFamily="18" charset="0"/>
        </a:defRPr>
      </a:lvl1pPr>
      <a:lvl2pPr marL="742950" indent="-285750" algn="l" rtl="0" eaLnBrk="0" fontAlgn="base" hangingPunct="0">
        <a:spcBef>
          <a:spcPct val="20000"/>
        </a:spcBef>
        <a:spcAft>
          <a:spcPct val="0"/>
        </a:spcAft>
        <a:buFont typeface="Arial" charset="0"/>
        <a:buChar char="-"/>
        <a:defRPr sz="3200">
          <a:solidFill>
            <a:schemeClr val="bg1"/>
          </a:solidFill>
          <a:latin typeface="+mn-lt"/>
          <a:cs typeface="Times New Roman" pitchFamily="18" charset="0"/>
        </a:defRPr>
      </a:lvl2pPr>
      <a:lvl3pPr marL="1143000" indent="-228600" algn="l" rtl="0" eaLnBrk="0" fontAlgn="base" hangingPunct="0">
        <a:spcBef>
          <a:spcPct val="20000"/>
        </a:spcBef>
        <a:spcAft>
          <a:spcPct val="0"/>
        </a:spcAft>
        <a:buChar char="•"/>
        <a:defRPr sz="2400">
          <a:solidFill>
            <a:schemeClr val="tx1"/>
          </a:solidFill>
          <a:latin typeface="Arial" charset="0"/>
          <a:cs typeface="Times New Roman" pitchFamily="18" charset="0"/>
        </a:defRPr>
      </a:lvl3pPr>
      <a:lvl4pPr marL="1600200" indent="-228600" algn="l" rtl="0" eaLnBrk="0" fontAlgn="base" hangingPunct="0">
        <a:spcBef>
          <a:spcPct val="20000"/>
        </a:spcBef>
        <a:spcAft>
          <a:spcPct val="0"/>
        </a:spcAft>
        <a:buChar char="–"/>
        <a:defRPr sz="2000">
          <a:solidFill>
            <a:schemeClr val="tx1"/>
          </a:solidFill>
          <a:latin typeface="Arial" charset="0"/>
          <a:cs typeface="Times New Roman" pitchFamily="18" charset="0"/>
        </a:defRPr>
      </a:lvl4pPr>
      <a:lvl5pPr marL="2057400" indent="-228600" algn="l" rtl="0" eaLnBrk="0" fontAlgn="base" hangingPunct="0">
        <a:spcBef>
          <a:spcPct val="20000"/>
        </a:spcBef>
        <a:spcAft>
          <a:spcPct val="0"/>
        </a:spcAft>
        <a:buChar char="»"/>
        <a:defRPr sz="2000">
          <a:solidFill>
            <a:schemeClr val="tx1"/>
          </a:solidFill>
          <a:latin typeface="Arial" charset="0"/>
          <a:cs typeface="Times New Roman" pitchFamily="18" charset="0"/>
        </a:defRPr>
      </a:lvl5pPr>
      <a:lvl6pPr marL="2514600" indent="-228600" algn="l" rtl="0" fontAlgn="base">
        <a:spcBef>
          <a:spcPct val="20000"/>
        </a:spcBef>
        <a:spcAft>
          <a:spcPct val="0"/>
        </a:spcAft>
        <a:buChar char="»"/>
        <a:defRPr sz="2000">
          <a:solidFill>
            <a:schemeClr val="tx1"/>
          </a:solidFill>
          <a:latin typeface="Arial" charset="0"/>
        </a:defRPr>
      </a:lvl6pPr>
      <a:lvl7pPr marL="2971800" indent="-228600" algn="l" rtl="0" fontAlgn="base">
        <a:spcBef>
          <a:spcPct val="20000"/>
        </a:spcBef>
        <a:spcAft>
          <a:spcPct val="0"/>
        </a:spcAft>
        <a:buChar char="»"/>
        <a:defRPr sz="2000">
          <a:solidFill>
            <a:schemeClr val="tx1"/>
          </a:solidFill>
          <a:latin typeface="Arial" charset="0"/>
        </a:defRPr>
      </a:lvl7pPr>
      <a:lvl8pPr marL="3429000" indent="-228600" algn="l" rtl="0" fontAlgn="base">
        <a:spcBef>
          <a:spcPct val="20000"/>
        </a:spcBef>
        <a:spcAft>
          <a:spcPct val="0"/>
        </a:spcAft>
        <a:buChar char="»"/>
        <a:defRPr sz="2000">
          <a:solidFill>
            <a:schemeClr val="tx1"/>
          </a:solidFill>
          <a:latin typeface="Arial" charset="0"/>
        </a:defRPr>
      </a:lvl8pPr>
      <a:lvl9pPr marL="3886200" indent="-228600" algn="l" rtl="0" fontAlgn="base">
        <a:spcBef>
          <a:spcPct val="20000"/>
        </a:spcBef>
        <a:spcAft>
          <a:spcPct val="0"/>
        </a:spcAft>
        <a:buChar char="»"/>
        <a:defRPr sz="2000">
          <a:solidFill>
            <a:schemeClr val="tx1"/>
          </a:solidFill>
          <a:latin typeface="Arial" charset="0"/>
        </a:defRPr>
      </a:lvl9pPr>
    </p:bodyStyle>
    <p:otherStyle>
      <a:defPPr>
        <a:defRPr lang="nl-N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Segnaposto titolo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it-IT" smtClean="0"/>
              <a:t>Fare clic per modificare lo stile del titolo</a:t>
            </a:r>
            <a:endParaRPr lang="it-IT"/>
          </a:p>
        </p:txBody>
      </p:sp>
      <p:sp>
        <p:nvSpPr>
          <p:cNvPr id="3" name="Segnaposto testo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data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pPr fontAlgn="auto">
              <a:spcBef>
                <a:spcPts val="0"/>
              </a:spcBef>
              <a:spcAft>
                <a:spcPts val="0"/>
              </a:spcAft>
            </a:pPr>
            <a:fld id="{103B15A7-3961-4FED-B68B-9124621FEB0E}" type="datetimeFigureOut">
              <a:rPr lang="it-IT" smtClean="0">
                <a:solidFill>
                  <a:prstClr val="black">
                    <a:tint val="75000"/>
                  </a:prstClr>
                </a:solidFill>
                <a:latin typeface="Calibri"/>
              </a:rPr>
              <a:pPr fontAlgn="auto">
                <a:spcBef>
                  <a:spcPts val="0"/>
                </a:spcBef>
                <a:spcAft>
                  <a:spcPts val="0"/>
                </a:spcAft>
              </a:pPr>
              <a:t>03/07/2013</a:t>
            </a:fld>
            <a:endParaRPr lang="it-IT">
              <a:solidFill>
                <a:prstClr val="black">
                  <a:tint val="75000"/>
                </a:prstClr>
              </a:solidFill>
              <a:latin typeface="Calibri"/>
            </a:endParaRPr>
          </a:p>
        </p:txBody>
      </p:sp>
      <p:sp>
        <p:nvSpPr>
          <p:cNvPr id="5" name="Segnaposto piè di pagina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pPr fontAlgn="auto">
              <a:spcBef>
                <a:spcPts val="0"/>
              </a:spcBef>
              <a:spcAft>
                <a:spcPts val="0"/>
              </a:spcAft>
            </a:pPr>
            <a:endParaRPr lang="it-IT">
              <a:solidFill>
                <a:prstClr val="black">
                  <a:tint val="75000"/>
                </a:prstClr>
              </a:solidFill>
              <a:latin typeface="Calibri"/>
            </a:endParaRPr>
          </a:p>
        </p:txBody>
      </p:sp>
      <p:sp>
        <p:nvSpPr>
          <p:cNvPr id="6" name="Segnaposto numero diapositiva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fontAlgn="auto">
              <a:spcBef>
                <a:spcPts val="0"/>
              </a:spcBef>
              <a:spcAft>
                <a:spcPts val="0"/>
              </a:spcAft>
            </a:pPr>
            <a:fld id="{2FA6F617-C383-4B71-89AA-89C4F6B229F9}" type="slidenum">
              <a:rPr lang="it-IT" smtClean="0">
                <a:solidFill>
                  <a:prstClr val="black">
                    <a:tint val="75000"/>
                  </a:prstClr>
                </a:solidFill>
                <a:latin typeface="Calibri"/>
              </a:rPr>
              <a:pPr fontAlgn="auto">
                <a:spcBef>
                  <a:spcPts val="0"/>
                </a:spcBef>
                <a:spcAft>
                  <a:spcPts val="0"/>
                </a:spcAft>
              </a:pPr>
              <a:t>‹#›</a:t>
            </a:fld>
            <a:endParaRPr lang="it-IT">
              <a:solidFill>
                <a:prstClr val="black">
                  <a:tint val="75000"/>
                </a:prstClr>
              </a:solidFill>
              <a:latin typeface="Calibri"/>
            </a:endParaRPr>
          </a:p>
        </p:txBody>
      </p:sp>
    </p:spTree>
    <p:extLst>
      <p:ext uri="{BB962C8B-B14F-4D97-AF65-F5344CB8AC3E}">
        <p14:creationId xmlns:p14="http://schemas.microsoft.com/office/powerpoint/2010/main" val="3189835268"/>
      </p:ext>
    </p:extLst>
  </p:cSld>
  <p:clrMap bg1="lt1" tx1="dk1" bg2="lt2" tx2="dk2" accent1="accent1" accent2="accent2" accent3="accent3" accent4="accent4" accent5="accent5" accent6="accent6" hlink="hlink" folHlink="folHlink"/>
  <p:sldLayoutIdLst>
    <p:sldLayoutId id="2147484311" r:id="rId1"/>
    <p:sldLayoutId id="2147484312" r:id="rId2"/>
    <p:sldLayoutId id="2147484313" r:id="rId3"/>
    <p:sldLayoutId id="2147484314" r:id="rId4"/>
    <p:sldLayoutId id="2147484315" r:id="rId5"/>
    <p:sldLayoutId id="2147484316" r:id="rId6"/>
    <p:sldLayoutId id="2147484317" r:id="rId7"/>
    <p:sldLayoutId id="2147484318" r:id="rId8"/>
    <p:sldLayoutId id="2147484319" r:id="rId9"/>
    <p:sldLayoutId id="2147484320" r:id="rId10"/>
    <p:sldLayoutId id="2147484321"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5.png"/><Relationship Id="rId7" Type="http://schemas.openxmlformats.org/officeDocument/2006/relationships/image" Target="../media/image9.png"/><Relationship Id="rId2" Type="http://schemas.openxmlformats.org/officeDocument/2006/relationships/notesSlide" Target="../notesSlides/notesSlide8.xml"/><Relationship Id="rId1" Type="http://schemas.openxmlformats.org/officeDocument/2006/relationships/slideLayout" Target="../slideLayouts/slideLayout2.xml"/><Relationship Id="rId6" Type="http://schemas.openxmlformats.org/officeDocument/2006/relationships/image" Target="../media/image8.jpeg"/><Relationship Id="rId5" Type="http://schemas.openxmlformats.org/officeDocument/2006/relationships/image" Target="../media/image7.jpeg"/><Relationship Id="rId4" Type="http://schemas.openxmlformats.org/officeDocument/2006/relationships/image" Target="../media/image6.jpeg"/></Relationships>
</file>

<file path=ppt/slides/_rels/slide12.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9.xml"/><Relationship Id="rId1" Type="http://schemas.openxmlformats.org/officeDocument/2006/relationships/slideLayout" Target="../slideLayouts/slideLayout13.xml"/><Relationship Id="rId4" Type="http://schemas.openxmlformats.org/officeDocument/2006/relationships/image" Target="../media/image11.png"/></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13.gif"/><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14.wmf"/><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Rectangle 6"/>
          <p:cNvSpPr>
            <a:spLocks noGrp="1" noChangeArrowheads="1"/>
          </p:cNvSpPr>
          <p:nvPr>
            <p:ph type="ctrTitle"/>
          </p:nvPr>
        </p:nvSpPr>
        <p:spPr>
          <a:xfrm>
            <a:off x="395536" y="1484313"/>
            <a:ext cx="8424936" cy="2665412"/>
          </a:xfrm>
        </p:spPr>
        <p:txBody>
          <a:bodyPr/>
          <a:lstStyle/>
          <a:p>
            <a:pPr eaLnBrk="1" hangingPunct="1">
              <a:lnSpc>
                <a:spcPct val="150000"/>
              </a:lnSpc>
            </a:pPr>
            <a:r>
              <a:rPr lang="en-US" sz="3200" dirty="0" smtClean="0"/>
              <a:t>Topical Section on</a:t>
            </a:r>
            <a:br>
              <a:rPr lang="en-US" sz="3200" dirty="0" smtClean="0"/>
            </a:br>
            <a:r>
              <a:rPr lang="en-US" sz="3200" dirty="0" smtClean="0"/>
              <a:t>Life Cycle Sustainability Assessment (LCSA): u</a:t>
            </a:r>
            <a:r>
              <a:rPr lang="en-GB" sz="3200" dirty="0" err="1" smtClean="0"/>
              <a:t>pdate</a:t>
            </a:r>
            <a:r>
              <a:rPr lang="en-GB" sz="3200" dirty="0" smtClean="0"/>
              <a:t> on activities</a:t>
            </a:r>
            <a:r>
              <a:rPr lang="en-US" sz="3200" dirty="0" smtClean="0"/>
              <a:t> </a:t>
            </a:r>
            <a:br>
              <a:rPr lang="en-US" sz="3200" dirty="0" smtClean="0"/>
            </a:br>
            <a:r>
              <a:rPr lang="en-US" sz="3200" dirty="0" smtClean="0"/>
              <a:t>12:15 PM – 1.45PM</a:t>
            </a:r>
            <a:endParaRPr lang="en-US" sz="2400" dirty="0" smtClean="0"/>
          </a:p>
        </p:txBody>
      </p:sp>
      <p:sp>
        <p:nvSpPr>
          <p:cNvPr id="3075" name="Rectangle 7"/>
          <p:cNvSpPr>
            <a:spLocks noGrp="1" noChangeArrowheads="1"/>
          </p:cNvSpPr>
          <p:nvPr>
            <p:ph type="subTitle" idx="1"/>
          </p:nvPr>
        </p:nvSpPr>
        <p:spPr>
          <a:xfrm>
            <a:off x="611188" y="4508500"/>
            <a:ext cx="7921625" cy="360363"/>
          </a:xfrm>
        </p:spPr>
        <p:txBody>
          <a:bodyPr/>
          <a:lstStyle/>
          <a:p>
            <a:pPr algn="ctr" eaLnBrk="1" hangingPunct="1"/>
            <a:r>
              <a:rPr lang="nl-NL" sz="2200" b="1" smtClean="0">
                <a:solidFill>
                  <a:srgbClr val="0C2577"/>
                </a:solidFill>
              </a:rPr>
              <a:t>Jeroen Guinée &amp; Gregory Norris</a:t>
            </a:r>
          </a:p>
        </p:txBody>
      </p:sp>
      <p:pic>
        <p:nvPicPr>
          <p:cNvPr id="3076" name="Picture 3"/>
          <p:cNvPicPr>
            <a:picLocks noChangeAspect="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0" y="1588"/>
            <a:ext cx="9144000" cy="1482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Title 1"/>
          <p:cNvSpPr>
            <a:spLocks noGrp="1"/>
          </p:cNvSpPr>
          <p:nvPr>
            <p:ph type="title"/>
          </p:nvPr>
        </p:nvSpPr>
        <p:spPr/>
        <p:txBody>
          <a:bodyPr/>
          <a:lstStyle/>
          <a:p>
            <a:r>
              <a:rPr lang="nl-NL" smtClean="0"/>
              <a:t>Agenda</a:t>
            </a:r>
          </a:p>
        </p:txBody>
      </p:sp>
      <p:sp>
        <p:nvSpPr>
          <p:cNvPr id="4099" name="Content Placeholder 2"/>
          <p:cNvSpPr>
            <a:spLocks noGrp="1"/>
          </p:cNvSpPr>
          <p:nvPr>
            <p:ph idx="1"/>
          </p:nvPr>
        </p:nvSpPr>
        <p:spPr/>
        <p:txBody>
          <a:bodyPr/>
          <a:lstStyle/>
          <a:p>
            <a:r>
              <a:rPr lang="en-US" dirty="0" smtClean="0"/>
              <a:t>Procedural/</a:t>
            </a:r>
            <a:r>
              <a:rPr lang="en-US" dirty="0" err="1" smtClean="0"/>
              <a:t>organisational</a:t>
            </a:r>
            <a:r>
              <a:rPr lang="en-US" dirty="0" smtClean="0"/>
              <a:t> issues</a:t>
            </a:r>
          </a:p>
          <a:p>
            <a:r>
              <a:rPr lang="en-US" dirty="0" smtClean="0"/>
              <a:t>Working </a:t>
            </a:r>
            <a:r>
              <a:rPr lang="en-US" dirty="0"/>
              <a:t>plan</a:t>
            </a:r>
          </a:p>
          <a:p>
            <a:r>
              <a:rPr lang="en-US" dirty="0" smtClean="0"/>
              <a:t>Activities</a:t>
            </a:r>
          </a:p>
          <a:p>
            <a:pPr lvl="1"/>
            <a:r>
              <a:rPr lang="en-US" dirty="0" smtClean="0"/>
              <a:t>Topical </a:t>
            </a:r>
            <a:r>
              <a:rPr lang="en-US" dirty="0"/>
              <a:t>groups</a:t>
            </a:r>
          </a:p>
          <a:p>
            <a:pPr lvl="1"/>
            <a:r>
              <a:rPr lang="en-US" dirty="0"/>
              <a:t>SETAC-ISIE case study symposium</a:t>
            </a:r>
          </a:p>
          <a:p>
            <a:pPr lvl="1"/>
            <a:r>
              <a:rPr lang="en-US" dirty="0"/>
              <a:t>Google</a:t>
            </a:r>
            <a:r>
              <a:rPr lang="en-US" baseline="30000" dirty="0"/>
              <a:t>+</a:t>
            </a:r>
            <a:r>
              <a:rPr lang="en-US" dirty="0"/>
              <a:t> platform, etc.</a:t>
            </a:r>
          </a:p>
          <a:p>
            <a:r>
              <a:rPr lang="en-US" dirty="0" smtClean="0"/>
              <a:t>Q&amp;A, suggestions, discussion</a:t>
            </a:r>
          </a:p>
          <a:p>
            <a:endParaRPr lang="en-US" dirty="0" smtClean="0"/>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Title 1"/>
          <p:cNvSpPr>
            <a:spLocks noGrp="1"/>
          </p:cNvSpPr>
          <p:nvPr>
            <p:ph type="title"/>
          </p:nvPr>
        </p:nvSpPr>
        <p:spPr/>
        <p:txBody>
          <a:bodyPr/>
          <a:lstStyle/>
          <a:p>
            <a:r>
              <a:rPr lang="en-US" dirty="0" smtClean="0"/>
              <a:t>Procedural/</a:t>
            </a:r>
            <a:r>
              <a:rPr lang="en-US" dirty="0" err="1" smtClean="0"/>
              <a:t>organisational</a:t>
            </a:r>
            <a:r>
              <a:rPr lang="en-US" dirty="0" smtClean="0"/>
              <a:t> (P/O)</a:t>
            </a:r>
            <a:br>
              <a:rPr lang="en-US" dirty="0" smtClean="0"/>
            </a:br>
            <a:r>
              <a:rPr lang="en-US" i="1" dirty="0" smtClean="0"/>
              <a:t>Section board</a:t>
            </a:r>
            <a:endParaRPr lang="nl-NL" i="1" dirty="0" smtClean="0"/>
          </a:p>
        </p:txBody>
      </p:sp>
      <p:sp>
        <p:nvSpPr>
          <p:cNvPr id="10243" name="Content Placeholder 2"/>
          <p:cNvSpPr>
            <a:spLocks noGrp="1"/>
          </p:cNvSpPr>
          <p:nvPr>
            <p:ph idx="1"/>
          </p:nvPr>
        </p:nvSpPr>
        <p:spPr/>
        <p:txBody>
          <a:bodyPr/>
          <a:lstStyle/>
          <a:p>
            <a:endParaRPr lang="en-US" dirty="0" smtClean="0"/>
          </a:p>
          <a:p>
            <a:r>
              <a:rPr lang="en-US" dirty="0" smtClean="0"/>
              <a:t>Primary governing body: Section Board</a:t>
            </a:r>
          </a:p>
          <a:p>
            <a:r>
              <a:rPr lang="en-US" dirty="0" smtClean="0"/>
              <a:t>Board consists of 4 - 6 elected members, including Chair, Vice-Chair, Secretary, and Treasurer</a:t>
            </a:r>
          </a:p>
          <a:p>
            <a:r>
              <a:rPr lang="en-US" dirty="0" smtClean="0"/>
              <a:t>All are elected by the membership for terms of two (2) years, and may be re-elected for additional terms</a:t>
            </a:r>
          </a:p>
          <a:p>
            <a:pPr lvl="1"/>
            <a:r>
              <a:rPr lang="en-US" dirty="0" smtClean="0"/>
              <a:t>Chair may serve for no more than 2 successive terms</a:t>
            </a:r>
          </a:p>
          <a:p>
            <a:pPr lvl="1"/>
            <a:endParaRPr lang="en-US" dirty="0"/>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p:cNvSpPr>
            <a:spLocks noGrp="1"/>
          </p:cNvSpPr>
          <p:nvPr>
            <p:ph type="title"/>
          </p:nvPr>
        </p:nvSpPr>
        <p:spPr/>
        <p:txBody>
          <a:bodyPr/>
          <a:lstStyle/>
          <a:p>
            <a:r>
              <a:rPr lang="nl-NL" dirty="0" smtClean="0"/>
              <a:t>P/O: </a:t>
            </a:r>
            <a:r>
              <a:rPr lang="nl-NL" i="1" dirty="0" err="1" smtClean="0"/>
              <a:t>Nominations</a:t>
            </a:r>
            <a:r>
              <a:rPr lang="nl-NL" i="1" dirty="0" smtClean="0"/>
              <a:t> </a:t>
            </a:r>
            <a:r>
              <a:rPr lang="nl-NL" i="1" dirty="0" err="1" smtClean="0"/>
              <a:t>and</a:t>
            </a:r>
            <a:r>
              <a:rPr lang="nl-NL" i="1" dirty="0" smtClean="0"/>
              <a:t> </a:t>
            </a:r>
            <a:r>
              <a:rPr lang="nl-NL" i="1" dirty="0" err="1" smtClean="0"/>
              <a:t>elections</a:t>
            </a:r>
            <a:endParaRPr lang="nl-NL" i="1" dirty="0" smtClean="0"/>
          </a:p>
        </p:txBody>
      </p:sp>
      <p:sp>
        <p:nvSpPr>
          <p:cNvPr id="12291" name="Content Placeholder 2"/>
          <p:cNvSpPr>
            <a:spLocks noGrp="1"/>
          </p:cNvSpPr>
          <p:nvPr>
            <p:ph idx="1"/>
          </p:nvPr>
        </p:nvSpPr>
        <p:spPr/>
        <p:txBody>
          <a:bodyPr/>
          <a:lstStyle/>
          <a:p>
            <a:r>
              <a:rPr lang="en-US" dirty="0" smtClean="0"/>
              <a:t>To be held as soon as practically possible and after that biennially</a:t>
            </a:r>
            <a:endParaRPr lang="nl-NL" dirty="0" smtClean="0"/>
          </a:p>
          <a:p>
            <a:r>
              <a:rPr lang="en-US" dirty="0" smtClean="0"/>
              <a:t>Procedure of elections will be announced by preliminary Board at least 2 months prior to election date</a:t>
            </a:r>
          </a:p>
          <a:p>
            <a:r>
              <a:rPr lang="en-US" dirty="0" smtClean="0"/>
              <a:t>Nominations either by Board or by self-nomination</a:t>
            </a:r>
          </a:p>
          <a:p>
            <a:pPr lvl="1"/>
            <a:r>
              <a:rPr lang="en-US" dirty="0" smtClean="0"/>
              <a:t>to be communicated to Chair at least 4 weeks prior to election date</a:t>
            </a:r>
            <a:endParaRPr lang="nl-NL" dirty="0" smtClean="0"/>
          </a:p>
          <a:p>
            <a:r>
              <a:rPr lang="en-US" dirty="0" smtClean="0"/>
              <a:t>Etc. </a:t>
            </a:r>
          </a:p>
          <a:p>
            <a:endParaRPr lang="nl-NL" b="1" dirty="0" smtClean="0"/>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Title 1"/>
          <p:cNvSpPr>
            <a:spLocks noGrp="1"/>
          </p:cNvSpPr>
          <p:nvPr>
            <p:ph type="title"/>
          </p:nvPr>
        </p:nvSpPr>
        <p:spPr/>
        <p:txBody>
          <a:bodyPr/>
          <a:lstStyle/>
          <a:p>
            <a:r>
              <a:rPr lang="nl-NL" smtClean="0"/>
              <a:t>Preliminary board until elections</a:t>
            </a:r>
          </a:p>
        </p:txBody>
      </p:sp>
      <p:sp>
        <p:nvSpPr>
          <p:cNvPr id="11267" name="Content Placeholder 2"/>
          <p:cNvSpPr>
            <a:spLocks noGrp="1"/>
          </p:cNvSpPr>
          <p:nvPr>
            <p:ph idx="1"/>
          </p:nvPr>
        </p:nvSpPr>
        <p:spPr/>
        <p:txBody>
          <a:bodyPr/>
          <a:lstStyle/>
          <a:p>
            <a:endParaRPr lang="nl-NL" smtClean="0"/>
          </a:p>
        </p:txBody>
      </p:sp>
      <p:graphicFrame>
        <p:nvGraphicFramePr>
          <p:cNvPr id="4" name="Table 3"/>
          <p:cNvGraphicFramePr>
            <a:graphicFrameLocks noGrp="1"/>
          </p:cNvGraphicFramePr>
          <p:nvPr/>
        </p:nvGraphicFramePr>
        <p:xfrm>
          <a:off x="468313" y="1268413"/>
          <a:ext cx="8135937" cy="4156128"/>
        </p:xfrm>
        <a:graphic>
          <a:graphicData uri="http://schemas.openxmlformats.org/drawingml/2006/table">
            <a:tbl>
              <a:tblPr firstRow="1" firstCol="1" bandRow="1">
                <a:tableStyleId>{5C22544A-7EE6-4342-B048-85BDC9FD1C3A}</a:tableStyleId>
              </a:tblPr>
              <a:tblGrid>
                <a:gridCol w="2519511"/>
                <a:gridCol w="5616426"/>
              </a:tblGrid>
              <a:tr h="274316">
                <a:tc>
                  <a:txBody>
                    <a:bodyPr/>
                    <a:lstStyle/>
                    <a:p>
                      <a:pPr marL="0" lvl="0" indent="0">
                        <a:spcAft>
                          <a:spcPts val="0"/>
                        </a:spcAft>
                        <a:buSzPts val="1100"/>
                        <a:buFont typeface="Calibri"/>
                        <a:buNone/>
                      </a:pPr>
                      <a:r>
                        <a:rPr lang="en-GB" sz="1800" i="1" dirty="0">
                          <a:solidFill>
                            <a:srgbClr val="0C2577"/>
                          </a:solidFill>
                          <a:effectLst/>
                        </a:rPr>
                        <a:t>Name</a:t>
                      </a:r>
                      <a:endParaRPr lang="nl-NL" sz="1800" i="1" dirty="0">
                        <a:solidFill>
                          <a:srgbClr val="0C2577"/>
                        </a:solidFill>
                        <a:effectLst/>
                        <a:latin typeface="Times New Roman"/>
                        <a:ea typeface="Calibri"/>
                        <a:cs typeface="Times New Roman"/>
                      </a:endParaRPr>
                    </a:p>
                  </a:txBody>
                  <a:tcPr marL="68580" marR="68580" marT="0" marB="0"/>
                </a:tc>
                <a:tc>
                  <a:txBody>
                    <a:bodyPr/>
                    <a:lstStyle/>
                    <a:p>
                      <a:pPr marL="0" lvl="0" indent="0">
                        <a:spcAft>
                          <a:spcPts val="0"/>
                        </a:spcAft>
                        <a:buSzPts val="1100"/>
                        <a:buFont typeface="Calibri"/>
                        <a:buNone/>
                      </a:pPr>
                      <a:r>
                        <a:rPr lang="en-GB" sz="1800" i="1" dirty="0">
                          <a:solidFill>
                            <a:srgbClr val="0C2577"/>
                          </a:solidFill>
                          <a:effectLst/>
                        </a:rPr>
                        <a:t>Affiliation</a:t>
                      </a:r>
                      <a:endParaRPr lang="nl-NL" sz="1800" i="1" dirty="0">
                        <a:solidFill>
                          <a:srgbClr val="0C2577"/>
                        </a:solidFill>
                        <a:effectLst/>
                        <a:latin typeface="Times New Roman"/>
                        <a:ea typeface="Calibri"/>
                        <a:cs typeface="Times New Roman"/>
                      </a:endParaRPr>
                    </a:p>
                  </a:txBody>
                  <a:tcPr marL="68580" marR="68580" marT="0" marB="0"/>
                </a:tc>
              </a:tr>
              <a:tr h="302012">
                <a:tc>
                  <a:txBody>
                    <a:bodyPr/>
                    <a:lstStyle/>
                    <a:p>
                      <a:pPr>
                        <a:spcAft>
                          <a:spcPts val="0"/>
                        </a:spcAft>
                      </a:pPr>
                      <a:r>
                        <a:rPr lang="en-GB" sz="1800" dirty="0">
                          <a:solidFill>
                            <a:srgbClr val="0C2577"/>
                          </a:solidFill>
                          <a:effectLst/>
                        </a:rPr>
                        <a:t>Jeroen Guinée</a:t>
                      </a:r>
                      <a:endParaRPr lang="nl-NL" sz="1800" dirty="0">
                        <a:solidFill>
                          <a:srgbClr val="0C2577"/>
                        </a:solidFill>
                        <a:effectLst/>
                        <a:latin typeface="Times New Roman"/>
                        <a:ea typeface="Calibri"/>
                        <a:cs typeface="Times New Roman"/>
                      </a:endParaRPr>
                    </a:p>
                  </a:txBody>
                  <a:tcPr marL="68580" marR="68580" marT="0" marB="0"/>
                </a:tc>
                <a:tc>
                  <a:txBody>
                    <a:bodyPr/>
                    <a:lstStyle/>
                    <a:p>
                      <a:pPr>
                        <a:spcAft>
                          <a:spcPts val="0"/>
                        </a:spcAft>
                      </a:pPr>
                      <a:r>
                        <a:rPr lang="nl-NL" sz="1800" dirty="0">
                          <a:solidFill>
                            <a:srgbClr val="0C2577"/>
                          </a:solidFill>
                          <a:effectLst/>
                        </a:rPr>
                        <a:t>Leiden University, CML, Netherlands</a:t>
                      </a:r>
                      <a:endParaRPr lang="nl-NL" sz="1800" dirty="0">
                        <a:solidFill>
                          <a:srgbClr val="0C2577"/>
                        </a:solidFill>
                        <a:effectLst/>
                        <a:latin typeface="Times New Roman"/>
                        <a:ea typeface="Calibri"/>
                        <a:cs typeface="Times New Roman"/>
                      </a:endParaRPr>
                    </a:p>
                  </a:txBody>
                  <a:tcPr marL="68580" marR="68580" marT="0" marB="0"/>
                </a:tc>
              </a:tr>
              <a:tr h="287956">
                <a:tc>
                  <a:txBody>
                    <a:bodyPr/>
                    <a:lstStyle/>
                    <a:p>
                      <a:pPr>
                        <a:spcAft>
                          <a:spcPts val="0"/>
                        </a:spcAft>
                      </a:pPr>
                      <a:r>
                        <a:rPr lang="en-GB" sz="1800" dirty="0">
                          <a:solidFill>
                            <a:srgbClr val="0C2577"/>
                          </a:solidFill>
                          <a:effectLst/>
                        </a:rPr>
                        <a:t>Gregory Norris</a:t>
                      </a:r>
                      <a:endParaRPr lang="nl-NL" sz="1800" dirty="0">
                        <a:solidFill>
                          <a:srgbClr val="0C2577"/>
                        </a:solidFill>
                        <a:effectLst/>
                        <a:latin typeface="Times New Roman"/>
                        <a:ea typeface="Calibri"/>
                        <a:cs typeface="Times New Roman"/>
                      </a:endParaRPr>
                    </a:p>
                  </a:txBody>
                  <a:tcPr marL="68580" marR="68580" marT="0" marB="0"/>
                </a:tc>
                <a:tc>
                  <a:txBody>
                    <a:bodyPr/>
                    <a:lstStyle/>
                    <a:p>
                      <a:pPr>
                        <a:spcAft>
                          <a:spcPts val="0"/>
                        </a:spcAft>
                      </a:pPr>
                      <a:r>
                        <a:rPr lang="en-GB" sz="1800" dirty="0">
                          <a:solidFill>
                            <a:srgbClr val="0C2577"/>
                          </a:solidFill>
                          <a:effectLst/>
                        </a:rPr>
                        <a:t>Harvard School of Public </a:t>
                      </a:r>
                      <a:r>
                        <a:rPr lang="en-GB" sz="1800" dirty="0" smtClean="0">
                          <a:solidFill>
                            <a:srgbClr val="0C2577"/>
                          </a:solidFill>
                          <a:effectLst/>
                        </a:rPr>
                        <a:t>Health USA</a:t>
                      </a:r>
                      <a:endParaRPr lang="nl-NL" sz="1800" dirty="0">
                        <a:solidFill>
                          <a:srgbClr val="0C2577"/>
                        </a:solidFill>
                        <a:effectLst/>
                        <a:latin typeface="Times New Roman"/>
                        <a:ea typeface="Calibri"/>
                        <a:cs typeface="Times New Roman"/>
                      </a:endParaRPr>
                    </a:p>
                  </a:txBody>
                  <a:tcPr marL="68580" marR="68580" marT="0" marB="0"/>
                </a:tc>
              </a:tr>
              <a:tr h="274316">
                <a:tc>
                  <a:txBody>
                    <a:bodyPr/>
                    <a:lstStyle/>
                    <a:p>
                      <a:pPr>
                        <a:spcAft>
                          <a:spcPts val="0"/>
                        </a:spcAft>
                      </a:pPr>
                      <a:r>
                        <a:rPr lang="en-GB" sz="1800" dirty="0">
                          <a:solidFill>
                            <a:srgbClr val="0C2577"/>
                          </a:solidFill>
                          <a:effectLst/>
                        </a:rPr>
                        <a:t>Michael Hauschild</a:t>
                      </a:r>
                      <a:endParaRPr lang="nl-NL" sz="1800" dirty="0">
                        <a:solidFill>
                          <a:srgbClr val="0C2577"/>
                        </a:solidFill>
                        <a:effectLst/>
                        <a:latin typeface="Times New Roman"/>
                        <a:ea typeface="Calibri"/>
                        <a:cs typeface="Times New Roman"/>
                      </a:endParaRPr>
                    </a:p>
                  </a:txBody>
                  <a:tcPr marL="68580" marR="68580" marT="0" marB="0"/>
                </a:tc>
                <a:tc>
                  <a:txBody>
                    <a:bodyPr/>
                    <a:lstStyle/>
                    <a:p>
                      <a:pPr>
                        <a:spcAft>
                          <a:spcPts val="0"/>
                        </a:spcAft>
                      </a:pPr>
                      <a:r>
                        <a:rPr lang="en-GB" sz="1800" dirty="0" smtClean="0">
                          <a:solidFill>
                            <a:srgbClr val="0C2577"/>
                          </a:solidFill>
                          <a:effectLst/>
                        </a:rPr>
                        <a:t>DTU Management Engineering DK</a:t>
                      </a:r>
                      <a:endParaRPr lang="nl-NL" sz="1800" dirty="0">
                        <a:solidFill>
                          <a:srgbClr val="0C2577"/>
                        </a:solidFill>
                        <a:effectLst/>
                        <a:latin typeface="Times New Roman"/>
                        <a:ea typeface="Calibri"/>
                        <a:cs typeface="Times New Roman"/>
                      </a:endParaRPr>
                    </a:p>
                  </a:txBody>
                  <a:tcPr marL="68580" marR="68580" marT="0" marB="0"/>
                </a:tc>
              </a:tr>
              <a:tr h="274316">
                <a:tc>
                  <a:txBody>
                    <a:bodyPr/>
                    <a:lstStyle/>
                    <a:p>
                      <a:pPr>
                        <a:spcAft>
                          <a:spcPts val="0"/>
                        </a:spcAft>
                      </a:pPr>
                      <a:r>
                        <a:rPr lang="en-GB" sz="1800" dirty="0">
                          <a:solidFill>
                            <a:srgbClr val="0C2577"/>
                          </a:solidFill>
                          <a:effectLst/>
                        </a:rPr>
                        <a:t>Sarah McLaren</a:t>
                      </a:r>
                      <a:endParaRPr lang="nl-NL" sz="1800" dirty="0">
                        <a:solidFill>
                          <a:srgbClr val="0C2577"/>
                        </a:solidFill>
                        <a:effectLst/>
                        <a:latin typeface="Times New Roman"/>
                        <a:ea typeface="Calibri"/>
                        <a:cs typeface="Times New Roman"/>
                      </a:endParaRPr>
                    </a:p>
                  </a:txBody>
                  <a:tcPr marL="68580" marR="68580" marT="0" marB="0"/>
                </a:tc>
                <a:tc>
                  <a:txBody>
                    <a:bodyPr/>
                    <a:lstStyle/>
                    <a:p>
                      <a:pPr>
                        <a:spcAft>
                          <a:spcPts val="0"/>
                        </a:spcAft>
                      </a:pPr>
                      <a:r>
                        <a:rPr lang="en-GB" sz="1800" dirty="0" smtClean="0">
                          <a:solidFill>
                            <a:srgbClr val="0C2577"/>
                          </a:solidFill>
                          <a:effectLst/>
                        </a:rPr>
                        <a:t>Massey University, New Zealand</a:t>
                      </a:r>
                      <a:endParaRPr lang="nl-NL" sz="1800" dirty="0">
                        <a:solidFill>
                          <a:srgbClr val="0C2577"/>
                        </a:solidFill>
                        <a:effectLst/>
                        <a:latin typeface="Times New Roman"/>
                        <a:ea typeface="Calibri"/>
                        <a:cs typeface="Times New Roman"/>
                      </a:endParaRPr>
                    </a:p>
                  </a:txBody>
                  <a:tcPr marL="68580" marR="68580" marT="0" marB="0"/>
                </a:tc>
              </a:tr>
              <a:tr h="274316">
                <a:tc>
                  <a:txBody>
                    <a:bodyPr/>
                    <a:lstStyle/>
                    <a:p>
                      <a:pPr>
                        <a:spcAft>
                          <a:spcPts val="0"/>
                        </a:spcAft>
                      </a:pPr>
                      <a:r>
                        <a:rPr lang="en-GB" sz="1800" dirty="0">
                          <a:solidFill>
                            <a:srgbClr val="0C2577"/>
                          </a:solidFill>
                          <a:effectLst/>
                        </a:rPr>
                        <a:t>Barbara </a:t>
                      </a:r>
                      <a:r>
                        <a:rPr lang="en-GB" sz="1800" dirty="0" err="1">
                          <a:solidFill>
                            <a:srgbClr val="0C2577"/>
                          </a:solidFill>
                          <a:effectLst/>
                        </a:rPr>
                        <a:t>Nebel</a:t>
                      </a:r>
                      <a:r>
                        <a:rPr lang="en-GB" sz="1800" dirty="0">
                          <a:solidFill>
                            <a:srgbClr val="0C2577"/>
                          </a:solidFill>
                          <a:effectLst/>
                        </a:rPr>
                        <a:t>  </a:t>
                      </a:r>
                      <a:endParaRPr lang="nl-NL" sz="1800" dirty="0">
                        <a:solidFill>
                          <a:srgbClr val="0C2577"/>
                        </a:solidFill>
                        <a:effectLst/>
                        <a:latin typeface="Times New Roman"/>
                        <a:ea typeface="Calibri"/>
                        <a:cs typeface="Times New Roman"/>
                      </a:endParaRPr>
                    </a:p>
                  </a:txBody>
                  <a:tcPr marL="68580" marR="68580" marT="0" marB="0"/>
                </a:tc>
                <a:tc>
                  <a:txBody>
                    <a:bodyPr/>
                    <a:lstStyle/>
                    <a:p>
                      <a:pPr>
                        <a:spcAft>
                          <a:spcPts val="0"/>
                        </a:spcAft>
                      </a:pPr>
                      <a:r>
                        <a:rPr lang="en-GB" sz="1800" dirty="0" smtClean="0">
                          <a:solidFill>
                            <a:srgbClr val="0C2577"/>
                          </a:solidFill>
                          <a:effectLst/>
                        </a:rPr>
                        <a:t>PE</a:t>
                      </a:r>
                      <a:r>
                        <a:rPr lang="en-GB" sz="1800" baseline="0" dirty="0" smtClean="0">
                          <a:solidFill>
                            <a:srgbClr val="0C2577"/>
                          </a:solidFill>
                          <a:effectLst/>
                        </a:rPr>
                        <a:t> International, New Zealand</a:t>
                      </a:r>
                      <a:endParaRPr lang="nl-NL" sz="1800" dirty="0">
                        <a:solidFill>
                          <a:srgbClr val="0C2577"/>
                        </a:solidFill>
                        <a:effectLst/>
                        <a:latin typeface="Times New Roman"/>
                        <a:ea typeface="Calibri"/>
                        <a:cs typeface="Times New Roman"/>
                      </a:endParaRPr>
                    </a:p>
                  </a:txBody>
                  <a:tcPr marL="68580" marR="68580" marT="0" marB="0"/>
                </a:tc>
              </a:tr>
              <a:tr h="274316">
                <a:tc>
                  <a:txBody>
                    <a:bodyPr/>
                    <a:lstStyle/>
                    <a:p>
                      <a:pPr>
                        <a:spcAft>
                          <a:spcPts val="0"/>
                        </a:spcAft>
                      </a:pPr>
                      <a:r>
                        <a:rPr lang="en-GB" sz="1800" dirty="0">
                          <a:solidFill>
                            <a:srgbClr val="0C2577"/>
                          </a:solidFill>
                          <a:effectLst/>
                        </a:rPr>
                        <a:t>Robert </a:t>
                      </a:r>
                      <a:r>
                        <a:rPr lang="en-GB" sz="1800" dirty="0" err="1">
                          <a:solidFill>
                            <a:srgbClr val="0C2577"/>
                          </a:solidFill>
                          <a:effectLst/>
                        </a:rPr>
                        <a:t>Anex</a:t>
                      </a:r>
                      <a:endParaRPr lang="nl-NL" sz="1800" dirty="0">
                        <a:solidFill>
                          <a:srgbClr val="0C2577"/>
                        </a:solidFill>
                        <a:effectLst/>
                        <a:latin typeface="Times New Roman"/>
                        <a:ea typeface="Calibri"/>
                        <a:cs typeface="Times New Roman"/>
                      </a:endParaRPr>
                    </a:p>
                  </a:txBody>
                  <a:tcPr marL="68580" marR="68580" marT="0" marB="0"/>
                </a:tc>
                <a:tc>
                  <a:txBody>
                    <a:bodyPr/>
                    <a:lstStyle/>
                    <a:p>
                      <a:pPr>
                        <a:spcAft>
                          <a:spcPts val="0"/>
                        </a:spcAft>
                      </a:pPr>
                      <a:r>
                        <a:rPr lang="en-GB" sz="1800" dirty="0" smtClean="0">
                          <a:solidFill>
                            <a:srgbClr val="0C2577"/>
                          </a:solidFill>
                          <a:effectLst/>
                        </a:rPr>
                        <a:t>University of Wisconsin Madison, USA</a:t>
                      </a:r>
                      <a:endParaRPr lang="nl-NL" sz="1800" dirty="0">
                        <a:solidFill>
                          <a:srgbClr val="0C2577"/>
                        </a:solidFill>
                        <a:effectLst/>
                        <a:latin typeface="Times New Roman"/>
                        <a:ea typeface="Calibri"/>
                        <a:cs typeface="Times New Roman"/>
                      </a:endParaRPr>
                    </a:p>
                  </a:txBody>
                  <a:tcPr marL="68580" marR="68580" marT="0" marB="0"/>
                </a:tc>
              </a:tr>
              <a:tr h="274316">
                <a:tc>
                  <a:txBody>
                    <a:bodyPr/>
                    <a:lstStyle/>
                    <a:p>
                      <a:pPr>
                        <a:spcAft>
                          <a:spcPts val="0"/>
                        </a:spcAft>
                      </a:pPr>
                      <a:r>
                        <a:rPr lang="en-GB" sz="1800" dirty="0">
                          <a:solidFill>
                            <a:srgbClr val="0C2577"/>
                          </a:solidFill>
                          <a:effectLst/>
                        </a:rPr>
                        <a:t>Matthias </a:t>
                      </a:r>
                      <a:r>
                        <a:rPr lang="en-GB" sz="1800" dirty="0" err="1">
                          <a:solidFill>
                            <a:srgbClr val="0C2577"/>
                          </a:solidFill>
                          <a:effectLst/>
                        </a:rPr>
                        <a:t>Finkbeiner</a:t>
                      </a:r>
                      <a:endParaRPr lang="nl-NL" sz="1800" dirty="0">
                        <a:solidFill>
                          <a:srgbClr val="0C2577"/>
                        </a:solidFill>
                        <a:effectLst/>
                        <a:latin typeface="Times New Roman"/>
                        <a:ea typeface="Calibri"/>
                        <a:cs typeface="Times New Roman"/>
                      </a:endParaRPr>
                    </a:p>
                  </a:txBody>
                  <a:tcPr marL="68580" marR="68580" marT="0" marB="0"/>
                </a:tc>
                <a:tc>
                  <a:txBody>
                    <a:bodyPr/>
                    <a:lstStyle/>
                    <a:p>
                      <a:pPr>
                        <a:spcAft>
                          <a:spcPts val="0"/>
                        </a:spcAft>
                      </a:pPr>
                      <a:r>
                        <a:rPr lang="en-GB" sz="1800" dirty="0" smtClean="0">
                          <a:solidFill>
                            <a:srgbClr val="0C2577"/>
                          </a:solidFill>
                          <a:effectLst/>
                        </a:rPr>
                        <a:t>Technical University Berlin, Germany</a:t>
                      </a:r>
                      <a:endParaRPr lang="nl-NL" sz="1800" dirty="0">
                        <a:solidFill>
                          <a:srgbClr val="0C2577"/>
                        </a:solidFill>
                        <a:effectLst/>
                        <a:latin typeface="Times New Roman"/>
                        <a:ea typeface="Calibri"/>
                        <a:cs typeface="Times New Roman"/>
                      </a:endParaRPr>
                    </a:p>
                  </a:txBody>
                  <a:tcPr marL="68580" marR="68580" marT="0" marB="0"/>
                </a:tc>
              </a:tr>
              <a:tr h="274316">
                <a:tc>
                  <a:txBody>
                    <a:bodyPr/>
                    <a:lstStyle/>
                    <a:p>
                      <a:pPr>
                        <a:spcAft>
                          <a:spcPts val="0"/>
                        </a:spcAft>
                      </a:pPr>
                      <a:r>
                        <a:rPr lang="en-GB" sz="1800" dirty="0">
                          <a:solidFill>
                            <a:srgbClr val="0C2577"/>
                          </a:solidFill>
                          <a:effectLst/>
                        </a:rPr>
                        <a:t>Göran Finnveden </a:t>
                      </a:r>
                      <a:endParaRPr lang="nl-NL" sz="1800" dirty="0">
                        <a:solidFill>
                          <a:srgbClr val="0C2577"/>
                        </a:solidFill>
                        <a:effectLst/>
                        <a:latin typeface="Times New Roman"/>
                        <a:ea typeface="Calibri"/>
                        <a:cs typeface="Times New Roman"/>
                      </a:endParaRPr>
                    </a:p>
                  </a:txBody>
                  <a:tcPr marL="68580" marR="68580" marT="0" marB="0"/>
                </a:tc>
                <a:tc>
                  <a:txBody>
                    <a:bodyPr/>
                    <a:lstStyle/>
                    <a:p>
                      <a:pPr>
                        <a:spcAft>
                          <a:spcPts val="0"/>
                        </a:spcAft>
                      </a:pPr>
                      <a:r>
                        <a:rPr lang="en-GB" sz="1800" dirty="0" smtClean="0">
                          <a:solidFill>
                            <a:srgbClr val="0C2577"/>
                          </a:solidFill>
                          <a:effectLst/>
                        </a:rPr>
                        <a:t>Royal Institute of Technology, Stockholm, Sweden</a:t>
                      </a:r>
                      <a:endParaRPr lang="nl-NL" sz="1800" dirty="0">
                        <a:solidFill>
                          <a:srgbClr val="0C2577"/>
                        </a:solidFill>
                        <a:effectLst/>
                        <a:latin typeface="Times New Roman"/>
                        <a:ea typeface="Calibri"/>
                        <a:cs typeface="Times New Roman"/>
                      </a:endParaRPr>
                    </a:p>
                  </a:txBody>
                  <a:tcPr marL="68580" marR="68580" marT="0" marB="0"/>
                </a:tc>
              </a:tr>
              <a:tr h="274316">
                <a:tc>
                  <a:txBody>
                    <a:bodyPr/>
                    <a:lstStyle/>
                    <a:p>
                      <a:pPr>
                        <a:spcAft>
                          <a:spcPts val="0"/>
                        </a:spcAft>
                      </a:pPr>
                      <a:r>
                        <a:rPr lang="en-GB" sz="1800" dirty="0">
                          <a:solidFill>
                            <a:srgbClr val="0C2577"/>
                          </a:solidFill>
                          <a:effectLst/>
                        </a:rPr>
                        <a:t>Pere Fullana Palmer</a:t>
                      </a:r>
                      <a:endParaRPr lang="nl-NL" sz="1800" dirty="0">
                        <a:solidFill>
                          <a:srgbClr val="0C2577"/>
                        </a:solidFill>
                        <a:effectLst/>
                        <a:latin typeface="Times New Roman"/>
                        <a:ea typeface="Calibri"/>
                        <a:cs typeface="Times New Roman"/>
                      </a:endParaRPr>
                    </a:p>
                  </a:txBody>
                  <a:tcPr marL="68580" marR="68580" marT="0" marB="0"/>
                </a:tc>
                <a:tc>
                  <a:txBody>
                    <a:bodyPr/>
                    <a:lstStyle/>
                    <a:p>
                      <a:pPr>
                        <a:spcAft>
                          <a:spcPts val="0"/>
                        </a:spcAft>
                      </a:pPr>
                      <a:r>
                        <a:rPr lang="en-GB" sz="1800" dirty="0" err="1" smtClean="0">
                          <a:solidFill>
                            <a:srgbClr val="0C2577"/>
                          </a:solidFill>
                          <a:effectLst/>
                        </a:rPr>
                        <a:t>Escola</a:t>
                      </a:r>
                      <a:r>
                        <a:rPr lang="en-GB" sz="1800" dirty="0" smtClean="0">
                          <a:solidFill>
                            <a:srgbClr val="0C2577"/>
                          </a:solidFill>
                          <a:effectLst/>
                        </a:rPr>
                        <a:t> Superior de </a:t>
                      </a:r>
                      <a:r>
                        <a:rPr lang="en-GB" sz="1800" dirty="0" err="1" smtClean="0">
                          <a:solidFill>
                            <a:srgbClr val="0C2577"/>
                          </a:solidFill>
                          <a:effectLst/>
                        </a:rPr>
                        <a:t>Comerç</a:t>
                      </a:r>
                      <a:r>
                        <a:rPr lang="en-GB" sz="1800" dirty="0" smtClean="0">
                          <a:solidFill>
                            <a:srgbClr val="0C2577"/>
                          </a:solidFill>
                          <a:effectLst/>
                        </a:rPr>
                        <a:t> </a:t>
                      </a:r>
                      <a:r>
                        <a:rPr lang="en-GB" sz="1800" dirty="0" err="1" smtClean="0">
                          <a:solidFill>
                            <a:srgbClr val="0C2577"/>
                          </a:solidFill>
                          <a:effectLst/>
                        </a:rPr>
                        <a:t>Internacional</a:t>
                      </a:r>
                      <a:r>
                        <a:rPr lang="en-GB" sz="1800" dirty="0" smtClean="0">
                          <a:solidFill>
                            <a:srgbClr val="0C2577"/>
                          </a:solidFill>
                          <a:effectLst/>
                        </a:rPr>
                        <a:t>, Barcelona</a:t>
                      </a:r>
                      <a:endParaRPr lang="nl-NL" sz="1800" dirty="0">
                        <a:solidFill>
                          <a:srgbClr val="0C2577"/>
                        </a:solidFill>
                        <a:effectLst/>
                        <a:latin typeface="Times New Roman"/>
                        <a:ea typeface="Calibri"/>
                        <a:cs typeface="Times New Roman"/>
                      </a:endParaRPr>
                    </a:p>
                  </a:txBody>
                  <a:tcPr marL="68580" marR="68580" marT="0" marB="0"/>
                </a:tc>
              </a:tr>
              <a:tr h="274316">
                <a:tc>
                  <a:txBody>
                    <a:bodyPr/>
                    <a:lstStyle/>
                    <a:p>
                      <a:pPr>
                        <a:spcAft>
                          <a:spcPts val="0"/>
                        </a:spcAft>
                      </a:pPr>
                      <a:r>
                        <a:rPr lang="en-GB" sz="1800" dirty="0">
                          <a:solidFill>
                            <a:srgbClr val="0C2577"/>
                          </a:solidFill>
                          <a:effectLst/>
                        </a:rPr>
                        <a:t>Sabrina Spatari</a:t>
                      </a:r>
                      <a:endParaRPr lang="nl-NL" sz="1800" dirty="0">
                        <a:solidFill>
                          <a:srgbClr val="0C2577"/>
                        </a:solidFill>
                        <a:effectLst/>
                        <a:latin typeface="Times New Roman"/>
                        <a:ea typeface="Calibri"/>
                        <a:cs typeface="Times New Roman"/>
                      </a:endParaRPr>
                    </a:p>
                  </a:txBody>
                  <a:tcPr marL="68580" marR="68580" marT="0" marB="0"/>
                </a:tc>
                <a:tc>
                  <a:txBody>
                    <a:bodyPr/>
                    <a:lstStyle/>
                    <a:p>
                      <a:pPr>
                        <a:spcAft>
                          <a:spcPts val="0"/>
                        </a:spcAft>
                      </a:pPr>
                      <a:r>
                        <a:rPr lang="en-GB" sz="1800" dirty="0" smtClean="0">
                          <a:solidFill>
                            <a:srgbClr val="0C2577"/>
                          </a:solidFill>
                          <a:effectLst/>
                        </a:rPr>
                        <a:t>Drexel University, Philadelphia, USA</a:t>
                      </a:r>
                      <a:endParaRPr lang="nl-NL" sz="1800" dirty="0">
                        <a:solidFill>
                          <a:srgbClr val="0C2577"/>
                        </a:solidFill>
                        <a:effectLst/>
                        <a:latin typeface="Times New Roman"/>
                        <a:ea typeface="Calibri"/>
                        <a:cs typeface="Times New Roman"/>
                      </a:endParaRPr>
                    </a:p>
                  </a:txBody>
                  <a:tcPr marL="68580" marR="68580" marT="0" marB="0"/>
                </a:tc>
              </a:tr>
              <a:tr h="274316">
                <a:tc>
                  <a:txBody>
                    <a:bodyPr/>
                    <a:lstStyle/>
                    <a:p>
                      <a:pPr>
                        <a:spcAft>
                          <a:spcPts val="0"/>
                        </a:spcAft>
                      </a:pPr>
                      <a:r>
                        <a:rPr lang="en-GB" sz="1800" dirty="0">
                          <a:solidFill>
                            <a:srgbClr val="0C2577"/>
                          </a:solidFill>
                          <a:effectLst/>
                        </a:rPr>
                        <a:t>Steven Young</a:t>
                      </a:r>
                      <a:endParaRPr lang="nl-NL" sz="1800" dirty="0">
                        <a:solidFill>
                          <a:srgbClr val="0C2577"/>
                        </a:solidFill>
                        <a:effectLst/>
                        <a:latin typeface="Times New Roman"/>
                        <a:ea typeface="Calibri"/>
                        <a:cs typeface="Times New Roman"/>
                      </a:endParaRPr>
                    </a:p>
                  </a:txBody>
                  <a:tcPr marL="68580" marR="68580" marT="0" marB="0"/>
                </a:tc>
                <a:tc>
                  <a:txBody>
                    <a:bodyPr/>
                    <a:lstStyle/>
                    <a:p>
                      <a:pPr>
                        <a:spcAft>
                          <a:spcPts val="0"/>
                        </a:spcAft>
                      </a:pPr>
                      <a:r>
                        <a:rPr lang="en-GB" sz="1800" dirty="0" smtClean="0">
                          <a:solidFill>
                            <a:srgbClr val="0C2577"/>
                          </a:solidFill>
                          <a:effectLst/>
                        </a:rPr>
                        <a:t>University of Waterloo, Canada</a:t>
                      </a:r>
                      <a:endParaRPr lang="nl-NL" sz="1800" dirty="0">
                        <a:solidFill>
                          <a:srgbClr val="0C2577"/>
                        </a:solidFill>
                        <a:effectLst/>
                        <a:latin typeface="Times New Roman"/>
                        <a:ea typeface="Calibri"/>
                        <a:cs typeface="Times New Roman"/>
                      </a:endParaRPr>
                    </a:p>
                  </a:txBody>
                  <a:tcPr marL="68580" marR="68580" marT="0" marB="0"/>
                </a:tc>
              </a:tr>
              <a:tr h="274316">
                <a:tc>
                  <a:txBody>
                    <a:bodyPr/>
                    <a:lstStyle/>
                    <a:p>
                      <a:pPr marL="0" lvl="0" indent="0">
                        <a:spcAft>
                          <a:spcPts val="0"/>
                        </a:spcAft>
                        <a:buSzPts val="1100"/>
                        <a:buFont typeface="Calibri"/>
                        <a:buNone/>
                      </a:pPr>
                      <a:r>
                        <a:rPr lang="en-GB" sz="1800" dirty="0">
                          <a:solidFill>
                            <a:srgbClr val="0C2577"/>
                          </a:solidFill>
                          <a:effectLst/>
                        </a:rPr>
                        <a:t>Bo Weidema</a:t>
                      </a:r>
                      <a:endParaRPr lang="nl-NL" sz="1800" dirty="0">
                        <a:solidFill>
                          <a:srgbClr val="0C2577"/>
                        </a:solidFill>
                        <a:effectLst/>
                        <a:latin typeface="Times New Roman"/>
                        <a:ea typeface="Calibri"/>
                        <a:cs typeface="Times New Roman"/>
                      </a:endParaRPr>
                    </a:p>
                  </a:txBody>
                  <a:tcPr marL="68580" marR="68580" marT="0" marB="0"/>
                </a:tc>
                <a:tc>
                  <a:txBody>
                    <a:bodyPr/>
                    <a:lstStyle/>
                    <a:p>
                      <a:pPr>
                        <a:spcAft>
                          <a:spcPts val="0"/>
                        </a:spcAft>
                      </a:pPr>
                      <a:r>
                        <a:rPr lang="en-GB" sz="1800" dirty="0" smtClean="0">
                          <a:solidFill>
                            <a:srgbClr val="0C2577"/>
                          </a:solidFill>
                          <a:effectLst/>
                        </a:rPr>
                        <a:t>2.-0 LCA consultants, Aalborg East, Denmark</a:t>
                      </a:r>
                      <a:endParaRPr lang="nl-NL" sz="1800" dirty="0">
                        <a:solidFill>
                          <a:srgbClr val="0C2577"/>
                        </a:solidFill>
                        <a:effectLst/>
                        <a:latin typeface="Times New Roman"/>
                        <a:ea typeface="Calibri"/>
                        <a:cs typeface="Times New Roman"/>
                      </a:endParaRPr>
                    </a:p>
                  </a:txBody>
                  <a:tcPr marL="68580" marR="68580" marT="0" marB="0"/>
                </a:tc>
              </a:tr>
              <a:tr h="274316">
                <a:tc>
                  <a:txBody>
                    <a:bodyPr/>
                    <a:lstStyle/>
                    <a:p>
                      <a:pPr marL="0" lvl="0" indent="0">
                        <a:spcAft>
                          <a:spcPts val="0"/>
                        </a:spcAft>
                        <a:buSzPts val="1100"/>
                        <a:buFont typeface="Calibri"/>
                        <a:buNone/>
                      </a:pPr>
                      <a:r>
                        <a:rPr lang="en-GB" sz="1800" dirty="0" err="1" smtClean="0">
                          <a:solidFill>
                            <a:srgbClr val="0C2577"/>
                          </a:solidFill>
                          <a:effectLst/>
                        </a:rPr>
                        <a:t>Alissa</a:t>
                      </a:r>
                      <a:r>
                        <a:rPr lang="en-GB" sz="1800" dirty="0" smtClean="0">
                          <a:solidFill>
                            <a:srgbClr val="0C2577"/>
                          </a:solidFill>
                          <a:effectLst/>
                        </a:rPr>
                        <a:t> </a:t>
                      </a:r>
                      <a:r>
                        <a:rPr lang="en-GB" sz="1800" dirty="0">
                          <a:solidFill>
                            <a:srgbClr val="0C2577"/>
                          </a:solidFill>
                          <a:effectLst/>
                        </a:rPr>
                        <a:t>Kendall</a:t>
                      </a:r>
                      <a:endParaRPr lang="nl-NL" sz="1800" dirty="0">
                        <a:solidFill>
                          <a:srgbClr val="0C2577"/>
                        </a:solidFill>
                        <a:effectLst/>
                        <a:latin typeface="Times New Roman"/>
                        <a:ea typeface="Calibri"/>
                        <a:cs typeface="Times New Roman"/>
                      </a:endParaRPr>
                    </a:p>
                  </a:txBody>
                  <a:tcPr marL="68580" marR="68580" marT="0" marB="0"/>
                </a:tc>
                <a:tc>
                  <a:txBody>
                    <a:bodyPr/>
                    <a:lstStyle/>
                    <a:p>
                      <a:pPr>
                        <a:spcAft>
                          <a:spcPts val="0"/>
                        </a:spcAft>
                      </a:pPr>
                      <a:r>
                        <a:rPr lang="en-GB" sz="1800" dirty="0" smtClean="0">
                          <a:solidFill>
                            <a:srgbClr val="0C2577"/>
                          </a:solidFill>
                          <a:effectLst/>
                        </a:rPr>
                        <a:t>UC Davis, Civil and Environmental Engineering, USA</a:t>
                      </a:r>
                      <a:endParaRPr lang="nl-NL" sz="1800" dirty="0">
                        <a:solidFill>
                          <a:srgbClr val="0C2577"/>
                        </a:solidFill>
                        <a:effectLst/>
                        <a:latin typeface="Times New Roman"/>
                        <a:ea typeface="Calibri"/>
                        <a:cs typeface="Times New Roman"/>
                      </a:endParaRPr>
                    </a:p>
                  </a:txBody>
                  <a:tcPr marL="68580" marR="68580" marT="0" marB="0"/>
                </a:tc>
              </a:tr>
              <a:tr h="274316">
                <a:tc>
                  <a:txBody>
                    <a:bodyPr/>
                    <a:lstStyle/>
                    <a:p>
                      <a:pPr marL="0" lvl="0" indent="0">
                        <a:spcAft>
                          <a:spcPts val="0"/>
                        </a:spcAft>
                        <a:buSzPts val="1100"/>
                        <a:buFont typeface="Calibri"/>
                        <a:buNone/>
                      </a:pPr>
                      <a:r>
                        <a:rPr lang="en-GB" sz="1800" dirty="0" smtClean="0">
                          <a:solidFill>
                            <a:srgbClr val="0C2577"/>
                          </a:solidFill>
                          <a:effectLst/>
                        </a:rPr>
                        <a:t>Josh </a:t>
                      </a:r>
                      <a:r>
                        <a:rPr lang="en-GB" sz="1800" dirty="0">
                          <a:solidFill>
                            <a:srgbClr val="0C2577"/>
                          </a:solidFill>
                          <a:effectLst/>
                        </a:rPr>
                        <a:t>Newell </a:t>
                      </a:r>
                      <a:endParaRPr lang="nl-NL" sz="1800" dirty="0">
                        <a:solidFill>
                          <a:srgbClr val="0C2577"/>
                        </a:solidFill>
                        <a:effectLst/>
                        <a:latin typeface="Times New Roman"/>
                        <a:ea typeface="Calibri"/>
                        <a:cs typeface="Times New Roman"/>
                      </a:endParaRPr>
                    </a:p>
                  </a:txBody>
                  <a:tcPr marL="68580" marR="68580" marT="0" marB="0"/>
                </a:tc>
                <a:tc>
                  <a:txBody>
                    <a:bodyPr/>
                    <a:lstStyle/>
                    <a:p>
                      <a:pPr>
                        <a:spcAft>
                          <a:spcPts val="0"/>
                        </a:spcAft>
                      </a:pPr>
                      <a:r>
                        <a:rPr lang="en-GB" sz="1800" dirty="0">
                          <a:solidFill>
                            <a:srgbClr val="0C2577"/>
                          </a:solidFill>
                          <a:effectLst/>
                        </a:rPr>
                        <a:t>University of Michigan, </a:t>
                      </a:r>
                      <a:r>
                        <a:rPr lang="en-GB" sz="1800" dirty="0" smtClean="0">
                          <a:solidFill>
                            <a:srgbClr val="0C2577"/>
                          </a:solidFill>
                          <a:effectLst/>
                        </a:rPr>
                        <a:t>Ann </a:t>
                      </a:r>
                      <a:r>
                        <a:rPr lang="en-GB" sz="1800" dirty="0" err="1" smtClean="0">
                          <a:solidFill>
                            <a:srgbClr val="0C2577"/>
                          </a:solidFill>
                          <a:effectLst/>
                        </a:rPr>
                        <a:t>Arbor</a:t>
                      </a:r>
                      <a:r>
                        <a:rPr lang="en-GB" sz="1800" dirty="0" smtClean="0">
                          <a:solidFill>
                            <a:srgbClr val="0C2577"/>
                          </a:solidFill>
                          <a:effectLst/>
                        </a:rPr>
                        <a:t>, MI, USA</a:t>
                      </a:r>
                      <a:endParaRPr lang="nl-NL" sz="1800" dirty="0">
                        <a:solidFill>
                          <a:srgbClr val="0C2577"/>
                        </a:solidFill>
                        <a:effectLst/>
                        <a:latin typeface="Times New Roman"/>
                        <a:ea typeface="Calibri"/>
                        <a:cs typeface="Times New Roman"/>
                      </a:endParaRPr>
                    </a:p>
                  </a:txBody>
                  <a:tcPr marL="68580" marR="68580" marT="0" marB="0"/>
                </a:tc>
              </a:tr>
            </a:tbl>
          </a:graphicData>
        </a:graphic>
      </p:graphicFrame>
      <p:sp useBgFill="1">
        <p:nvSpPr>
          <p:cNvPr id="6" name="Cloud Callout 5"/>
          <p:cNvSpPr>
            <a:spLocks noChangeArrowheads="1"/>
          </p:cNvSpPr>
          <p:nvPr/>
        </p:nvSpPr>
        <p:spPr bwMode="auto">
          <a:xfrm>
            <a:off x="2362200" y="981075"/>
            <a:ext cx="1800225" cy="503238"/>
          </a:xfrm>
          <a:prstGeom prst="cloudCallout">
            <a:avLst>
              <a:gd name="adj1" fmla="val -145940"/>
              <a:gd name="adj2" fmla="val 67301"/>
            </a:avLst>
          </a:prstGeom>
          <a:ln w="38100" algn="ctr">
            <a:solidFill>
              <a:srgbClr val="FF0000"/>
            </a:solidFill>
            <a:round/>
            <a:headEnd/>
            <a:tailEnd/>
          </a:ln>
        </p:spPr>
        <p:txBody>
          <a:bodyPr/>
          <a:lstStyle/>
          <a:p>
            <a:r>
              <a:rPr lang="nl-NL" sz="2400">
                <a:solidFill>
                  <a:srgbClr val="0C2577"/>
                </a:solidFill>
              </a:rPr>
              <a:t>Chair</a:t>
            </a:r>
          </a:p>
        </p:txBody>
      </p:sp>
      <p:sp useBgFill="1">
        <p:nvSpPr>
          <p:cNvPr id="8" name="Cloud Callout 7"/>
          <p:cNvSpPr>
            <a:spLocks noChangeArrowheads="1"/>
          </p:cNvSpPr>
          <p:nvPr/>
        </p:nvSpPr>
        <p:spPr bwMode="auto">
          <a:xfrm>
            <a:off x="2195513" y="1557338"/>
            <a:ext cx="2511425" cy="576262"/>
          </a:xfrm>
          <a:prstGeom prst="cloudCallout">
            <a:avLst>
              <a:gd name="adj1" fmla="val -109676"/>
              <a:gd name="adj2" fmla="val 6917"/>
            </a:avLst>
          </a:prstGeom>
          <a:ln w="38100" algn="ctr">
            <a:solidFill>
              <a:srgbClr val="FF0000"/>
            </a:solidFill>
            <a:round/>
            <a:headEnd/>
            <a:tailEnd/>
          </a:ln>
        </p:spPr>
        <p:txBody>
          <a:bodyPr/>
          <a:lstStyle/>
          <a:p>
            <a:r>
              <a:rPr lang="nl-NL" sz="2400">
                <a:solidFill>
                  <a:srgbClr val="0C2577"/>
                </a:solidFill>
              </a:rPr>
              <a:t>Vice-Chair</a:t>
            </a:r>
          </a:p>
        </p:txBody>
      </p:sp>
      <p:sp>
        <p:nvSpPr>
          <p:cNvPr id="10" name="Right Brace 9"/>
          <p:cNvSpPr>
            <a:spLocks/>
          </p:cNvSpPr>
          <p:nvPr/>
        </p:nvSpPr>
        <p:spPr bwMode="auto">
          <a:xfrm>
            <a:off x="2771775" y="1557338"/>
            <a:ext cx="360363" cy="3887787"/>
          </a:xfrm>
          <a:prstGeom prst="rightBrace">
            <a:avLst>
              <a:gd name="adj1" fmla="val 8291"/>
              <a:gd name="adj2" fmla="val 50231"/>
            </a:avLst>
          </a:prstGeom>
          <a:noFill/>
          <a:ln w="38100" algn="ctr">
            <a:solidFill>
              <a:srgbClr val="FF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nl-NL"/>
          </a:p>
        </p:txBody>
      </p:sp>
      <p:sp useBgFill="1">
        <p:nvSpPr>
          <p:cNvPr id="11" name="Cloud Callout 10"/>
          <p:cNvSpPr>
            <a:spLocks noChangeArrowheads="1"/>
          </p:cNvSpPr>
          <p:nvPr/>
        </p:nvSpPr>
        <p:spPr bwMode="auto">
          <a:xfrm>
            <a:off x="4140200" y="2060575"/>
            <a:ext cx="4319588" cy="720725"/>
          </a:xfrm>
          <a:prstGeom prst="cloudCallout">
            <a:avLst>
              <a:gd name="adj1" fmla="val -71380"/>
              <a:gd name="adj2" fmla="val 2236"/>
            </a:avLst>
          </a:prstGeom>
          <a:ln w="38100" algn="ctr">
            <a:solidFill>
              <a:srgbClr val="FF0000"/>
            </a:solidFill>
            <a:round/>
            <a:headEnd/>
            <a:tailEnd/>
          </a:ln>
        </p:spPr>
        <p:txBody>
          <a:bodyPr/>
          <a:lstStyle/>
          <a:p>
            <a:pPr algn="ctr"/>
            <a:r>
              <a:rPr lang="nl-NL" sz="2800">
                <a:solidFill>
                  <a:srgbClr val="0C2577"/>
                </a:solidFill>
              </a:rPr>
              <a:t>Board Members</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p:cTn id="7" dur="1000" fill="hold"/>
                                        <p:tgtEl>
                                          <p:spTgt spid="10"/>
                                        </p:tgtEl>
                                        <p:attrNameLst>
                                          <p:attrName>ppt_w</p:attrName>
                                        </p:attrNameLst>
                                      </p:cBhvr>
                                      <p:tavLst>
                                        <p:tav tm="0">
                                          <p:val>
                                            <p:fltVal val="0"/>
                                          </p:val>
                                        </p:tav>
                                        <p:tav tm="100000">
                                          <p:val>
                                            <p:strVal val="#ppt_w"/>
                                          </p:val>
                                        </p:tav>
                                      </p:tavLst>
                                    </p:anim>
                                    <p:anim calcmode="lin" valueType="num">
                                      <p:cBhvr>
                                        <p:cTn id="8" dur="1000" fill="hold"/>
                                        <p:tgtEl>
                                          <p:spTgt spid="10"/>
                                        </p:tgtEl>
                                        <p:attrNameLst>
                                          <p:attrName>ppt_h</p:attrName>
                                        </p:attrNameLst>
                                      </p:cBhvr>
                                      <p:tavLst>
                                        <p:tav tm="0">
                                          <p:val>
                                            <p:fltVal val="0"/>
                                          </p:val>
                                        </p:tav>
                                        <p:tav tm="100000">
                                          <p:val>
                                            <p:strVal val="#ppt_h"/>
                                          </p:val>
                                        </p:tav>
                                      </p:tavLst>
                                    </p:anim>
                                    <p:anim calcmode="lin" valueType="num">
                                      <p:cBhvr>
                                        <p:cTn id="9" dur="1000" fill="hold"/>
                                        <p:tgtEl>
                                          <p:spTgt spid="10"/>
                                        </p:tgtEl>
                                        <p:attrNameLst>
                                          <p:attrName>style.rotation</p:attrName>
                                        </p:attrNameLst>
                                      </p:cBhvr>
                                      <p:tavLst>
                                        <p:tav tm="0">
                                          <p:val>
                                            <p:fltVal val="90"/>
                                          </p:val>
                                        </p:tav>
                                        <p:tav tm="100000">
                                          <p:val>
                                            <p:fltVal val="0"/>
                                          </p:val>
                                        </p:tav>
                                      </p:tavLst>
                                    </p:anim>
                                    <p:animEffect transition="in" filter="fade">
                                      <p:cBhvr>
                                        <p:cTn id="10" dur="1000"/>
                                        <p:tgtEl>
                                          <p:spTgt spid="10"/>
                                        </p:tgtEl>
                                      </p:cBhvr>
                                    </p:animEffect>
                                  </p:childTnLst>
                                </p:cTn>
                              </p:par>
                              <p:par>
                                <p:cTn id="11" presetID="45" presetClass="entr" presetSubtype="0" fill="hold" grpId="0" nodeType="withEffect">
                                  <p:stCondLst>
                                    <p:cond delay="0"/>
                                  </p:stCondLst>
                                  <p:childTnLst>
                                    <p:set>
                                      <p:cBhvr>
                                        <p:cTn id="12" dur="1" fill="hold">
                                          <p:stCondLst>
                                            <p:cond delay="0"/>
                                          </p:stCondLst>
                                        </p:cTn>
                                        <p:tgtEl>
                                          <p:spTgt spid="11"/>
                                        </p:tgtEl>
                                        <p:attrNameLst>
                                          <p:attrName>style.visibility</p:attrName>
                                        </p:attrNameLst>
                                      </p:cBhvr>
                                      <p:to>
                                        <p:strVal val="visible"/>
                                      </p:to>
                                    </p:set>
                                    <p:animEffect transition="in" filter="fade">
                                      <p:cBhvr>
                                        <p:cTn id="13" dur="2000"/>
                                        <p:tgtEl>
                                          <p:spTgt spid="11"/>
                                        </p:tgtEl>
                                      </p:cBhvr>
                                    </p:animEffect>
                                    <p:anim calcmode="lin" valueType="num">
                                      <p:cBhvr>
                                        <p:cTn id="14" dur="2000" fill="hold"/>
                                        <p:tgtEl>
                                          <p:spTgt spid="11"/>
                                        </p:tgtEl>
                                        <p:attrNameLst>
                                          <p:attrName>ppt_w</p:attrName>
                                        </p:attrNameLst>
                                      </p:cBhvr>
                                      <p:tavLst>
                                        <p:tav tm="0" fmla="#ppt_w*sin(2.5*pi*$)">
                                          <p:val>
                                            <p:fltVal val="0"/>
                                          </p:val>
                                        </p:tav>
                                        <p:tav tm="100000">
                                          <p:val>
                                            <p:fltVal val="1"/>
                                          </p:val>
                                        </p:tav>
                                      </p:tavLst>
                                    </p:anim>
                                    <p:anim calcmode="lin" valueType="num">
                                      <p:cBhvr>
                                        <p:cTn id="15" dur="2000" fill="hold"/>
                                        <p:tgtEl>
                                          <p:spTgt spid="11"/>
                                        </p:tgtEl>
                                        <p:attrNameLst>
                                          <p:attrName>ppt_h</p:attrName>
                                        </p:attrNameLst>
                                      </p:cBhvr>
                                      <p:tavLst>
                                        <p:tav tm="0">
                                          <p:val>
                                            <p:strVal val="#ppt_h"/>
                                          </p:val>
                                        </p:tav>
                                        <p:tav tm="100000">
                                          <p:val>
                                            <p:strVal val="#ppt_h"/>
                                          </p:val>
                                        </p:tav>
                                      </p:tavLst>
                                    </p:anim>
                                  </p:childTnLst>
                                </p:cTn>
                              </p:par>
                            </p:childTnLst>
                          </p:cTn>
                        </p:par>
                      </p:childTnLst>
                    </p:cTn>
                  </p:par>
                  <p:par>
                    <p:cTn id="16" fill="hold" nodeType="clickPar">
                      <p:stCondLst>
                        <p:cond delay="indefinite"/>
                      </p:stCondLst>
                      <p:childTnLst>
                        <p:par>
                          <p:cTn id="17" fill="hold" nodeType="withGroup">
                            <p:stCondLst>
                              <p:cond delay="0"/>
                            </p:stCondLst>
                            <p:childTnLst>
                              <p:par>
                                <p:cTn id="18" presetID="26" presetClass="entr" presetSubtype="0" fill="hold" grpId="0" nodeType="clickEffect">
                                  <p:stCondLst>
                                    <p:cond delay="0"/>
                                  </p:stCondLst>
                                  <p:childTnLst>
                                    <p:set>
                                      <p:cBhvr>
                                        <p:cTn id="19" dur="1" fill="hold">
                                          <p:stCondLst>
                                            <p:cond delay="0"/>
                                          </p:stCondLst>
                                        </p:cTn>
                                        <p:tgtEl>
                                          <p:spTgt spid="6"/>
                                        </p:tgtEl>
                                        <p:attrNameLst>
                                          <p:attrName>style.visibility</p:attrName>
                                        </p:attrNameLst>
                                      </p:cBhvr>
                                      <p:to>
                                        <p:strVal val="visible"/>
                                      </p:to>
                                    </p:set>
                                    <p:animEffect transition="in" filter="wipe(down)">
                                      <p:cBhvr>
                                        <p:cTn id="20" dur="580">
                                          <p:stCondLst>
                                            <p:cond delay="0"/>
                                          </p:stCondLst>
                                        </p:cTn>
                                        <p:tgtEl>
                                          <p:spTgt spid="6"/>
                                        </p:tgtEl>
                                      </p:cBhvr>
                                    </p:animEffect>
                                    <p:anim calcmode="lin" valueType="num">
                                      <p:cBhvr>
                                        <p:cTn id="21" dur="1822" tmFilter="0,0; 0.14,0.36; 0.43,0.73; 0.71,0.91; 1.0,1.0">
                                          <p:stCondLst>
                                            <p:cond delay="0"/>
                                          </p:stCondLst>
                                        </p:cTn>
                                        <p:tgtEl>
                                          <p:spTgt spid="6"/>
                                        </p:tgtEl>
                                        <p:attrNameLst>
                                          <p:attrName>ppt_x</p:attrName>
                                        </p:attrNameLst>
                                      </p:cBhvr>
                                      <p:tavLst>
                                        <p:tav tm="0">
                                          <p:val>
                                            <p:strVal val="#ppt_x-0.25"/>
                                          </p:val>
                                        </p:tav>
                                        <p:tav tm="100000">
                                          <p:val>
                                            <p:strVal val="#ppt_x"/>
                                          </p:val>
                                        </p:tav>
                                      </p:tavLst>
                                    </p:anim>
                                    <p:anim calcmode="lin" valueType="num">
                                      <p:cBhvr>
                                        <p:cTn id="22" dur="664" tmFilter="0.0,0.0; 0.25,0.07; 0.50,0.2; 0.75,0.467; 1.0,1.0">
                                          <p:stCondLst>
                                            <p:cond delay="0"/>
                                          </p:stCondLst>
                                        </p:cTn>
                                        <p:tgtEl>
                                          <p:spTgt spid="6"/>
                                        </p:tgtEl>
                                        <p:attrNameLst>
                                          <p:attrName>ppt_y</p:attrName>
                                        </p:attrNameLst>
                                      </p:cBhvr>
                                      <p:tavLst>
                                        <p:tav tm="0" fmla="#ppt_y-sin(pi*$)/3">
                                          <p:val>
                                            <p:fltVal val="0.5"/>
                                          </p:val>
                                        </p:tav>
                                        <p:tav tm="100000">
                                          <p:val>
                                            <p:fltVal val="1"/>
                                          </p:val>
                                        </p:tav>
                                      </p:tavLst>
                                    </p:anim>
                                    <p:anim calcmode="lin" valueType="num">
                                      <p:cBhvr>
                                        <p:cTn id="23" dur="664" tmFilter="0, 0; 0.125,0.2665; 0.25,0.4; 0.375,0.465; 0.5,0.5;  0.625,0.535; 0.75,0.6; 0.875,0.7335; 1,1">
                                          <p:stCondLst>
                                            <p:cond delay="664"/>
                                          </p:stCondLst>
                                        </p:cTn>
                                        <p:tgtEl>
                                          <p:spTgt spid="6"/>
                                        </p:tgtEl>
                                        <p:attrNameLst>
                                          <p:attrName>ppt_y</p:attrName>
                                        </p:attrNameLst>
                                      </p:cBhvr>
                                      <p:tavLst>
                                        <p:tav tm="0" fmla="#ppt_y-sin(pi*$)/9">
                                          <p:val>
                                            <p:fltVal val="0"/>
                                          </p:val>
                                        </p:tav>
                                        <p:tav tm="100000">
                                          <p:val>
                                            <p:fltVal val="1"/>
                                          </p:val>
                                        </p:tav>
                                      </p:tavLst>
                                    </p:anim>
                                    <p:anim calcmode="lin" valueType="num">
                                      <p:cBhvr>
                                        <p:cTn id="24" dur="332" tmFilter="0, 0; 0.125,0.2665; 0.25,0.4; 0.375,0.465; 0.5,0.5;  0.625,0.535; 0.75,0.6; 0.875,0.7335; 1,1">
                                          <p:stCondLst>
                                            <p:cond delay="1324"/>
                                          </p:stCondLst>
                                        </p:cTn>
                                        <p:tgtEl>
                                          <p:spTgt spid="6"/>
                                        </p:tgtEl>
                                        <p:attrNameLst>
                                          <p:attrName>ppt_y</p:attrName>
                                        </p:attrNameLst>
                                      </p:cBhvr>
                                      <p:tavLst>
                                        <p:tav tm="0" fmla="#ppt_y-sin(pi*$)/27">
                                          <p:val>
                                            <p:fltVal val="0"/>
                                          </p:val>
                                        </p:tav>
                                        <p:tav tm="100000">
                                          <p:val>
                                            <p:fltVal val="1"/>
                                          </p:val>
                                        </p:tav>
                                      </p:tavLst>
                                    </p:anim>
                                    <p:anim calcmode="lin" valueType="num">
                                      <p:cBhvr>
                                        <p:cTn id="25" dur="164" tmFilter="0, 0; 0.125,0.2665; 0.25,0.4; 0.375,0.465; 0.5,0.5;  0.625,0.535; 0.75,0.6; 0.875,0.7335; 1,1">
                                          <p:stCondLst>
                                            <p:cond delay="1656"/>
                                          </p:stCondLst>
                                        </p:cTn>
                                        <p:tgtEl>
                                          <p:spTgt spid="6"/>
                                        </p:tgtEl>
                                        <p:attrNameLst>
                                          <p:attrName>ppt_y</p:attrName>
                                        </p:attrNameLst>
                                      </p:cBhvr>
                                      <p:tavLst>
                                        <p:tav tm="0" fmla="#ppt_y-sin(pi*$)/81">
                                          <p:val>
                                            <p:fltVal val="0"/>
                                          </p:val>
                                        </p:tav>
                                        <p:tav tm="100000">
                                          <p:val>
                                            <p:fltVal val="1"/>
                                          </p:val>
                                        </p:tav>
                                      </p:tavLst>
                                    </p:anim>
                                    <p:animScale>
                                      <p:cBhvr>
                                        <p:cTn id="26" dur="26">
                                          <p:stCondLst>
                                            <p:cond delay="650"/>
                                          </p:stCondLst>
                                        </p:cTn>
                                        <p:tgtEl>
                                          <p:spTgt spid="6"/>
                                        </p:tgtEl>
                                      </p:cBhvr>
                                      <p:to x="100000" y="60000"/>
                                    </p:animScale>
                                    <p:animScale>
                                      <p:cBhvr>
                                        <p:cTn id="27" dur="166" decel="50000">
                                          <p:stCondLst>
                                            <p:cond delay="676"/>
                                          </p:stCondLst>
                                        </p:cTn>
                                        <p:tgtEl>
                                          <p:spTgt spid="6"/>
                                        </p:tgtEl>
                                      </p:cBhvr>
                                      <p:to x="100000" y="100000"/>
                                    </p:animScale>
                                    <p:animScale>
                                      <p:cBhvr>
                                        <p:cTn id="28" dur="26">
                                          <p:stCondLst>
                                            <p:cond delay="1312"/>
                                          </p:stCondLst>
                                        </p:cTn>
                                        <p:tgtEl>
                                          <p:spTgt spid="6"/>
                                        </p:tgtEl>
                                      </p:cBhvr>
                                      <p:to x="100000" y="80000"/>
                                    </p:animScale>
                                    <p:animScale>
                                      <p:cBhvr>
                                        <p:cTn id="29" dur="166" decel="50000">
                                          <p:stCondLst>
                                            <p:cond delay="1338"/>
                                          </p:stCondLst>
                                        </p:cTn>
                                        <p:tgtEl>
                                          <p:spTgt spid="6"/>
                                        </p:tgtEl>
                                      </p:cBhvr>
                                      <p:to x="100000" y="100000"/>
                                    </p:animScale>
                                    <p:animScale>
                                      <p:cBhvr>
                                        <p:cTn id="30" dur="26">
                                          <p:stCondLst>
                                            <p:cond delay="1642"/>
                                          </p:stCondLst>
                                        </p:cTn>
                                        <p:tgtEl>
                                          <p:spTgt spid="6"/>
                                        </p:tgtEl>
                                      </p:cBhvr>
                                      <p:to x="100000" y="90000"/>
                                    </p:animScale>
                                    <p:animScale>
                                      <p:cBhvr>
                                        <p:cTn id="31" dur="166" decel="50000">
                                          <p:stCondLst>
                                            <p:cond delay="1668"/>
                                          </p:stCondLst>
                                        </p:cTn>
                                        <p:tgtEl>
                                          <p:spTgt spid="6"/>
                                        </p:tgtEl>
                                      </p:cBhvr>
                                      <p:to x="100000" y="100000"/>
                                    </p:animScale>
                                    <p:animScale>
                                      <p:cBhvr>
                                        <p:cTn id="32" dur="26">
                                          <p:stCondLst>
                                            <p:cond delay="1808"/>
                                          </p:stCondLst>
                                        </p:cTn>
                                        <p:tgtEl>
                                          <p:spTgt spid="6"/>
                                        </p:tgtEl>
                                      </p:cBhvr>
                                      <p:to x="100000" y="95000"/>
                                    </p:animScale>
                                    <p:animScale>
                                      <p:cBhvr>
                                        <p:cTn id="33" dur="166" decel="50000">
                                          <p:stCondLst>
                                            <p:cond delay="1834"/>
                                          </p:stCondLst>
                                        </p:cTn>
                                        <p:tgtEl>
                                          <p:spTgt spid="6"/>
                                        </p:tgtEl>
                                      </p:cBhvr>
                                      <p:to x="100000" y="100000"/>
                                    </p:animScale>
                                  </p:childTnLst>
                                </p:cTn>
                              </p:par>
                            </p:childTnLst>
                          </p:cTn>
                        </p:par>
                      </p:childTnLst>
                    </p:cTn>
                  </p:par>
                  <p:par>
                    <p:cTn id="34" fill="hold" nodeType="clickPar">
                      <p:stCondLst>
                        <p:cond delay="indefinite"/>
                      </p:stCondLst>
                      <p:childTnLst>
                        <p:par>
                          <p:cTn id="35" fill="hold" nodeType="withGroup">
                            <p:stCondLst>
                              <p:cond delay="0"/>
                            </p:stCondLst>
                            <p:childTnLst>
                              <p:par>
                                <p:cTn id="36" presetID="26" presetClass="entr" presetSubtype="0" fill="hold" grpId="0" nodeType="clickEffect">
                                  <p:stCondLst>
                                    <p:cond delay="0"/>
                                  </p:stCondLst>
                                  <p:childTnLst>
                                    <p:set>
                                      <p:cBhvr>
                                        <p:cTn id="37" dur="1" fill="hold">
                                          <p:stCondLst>
                                            <p:cond delay="0"/>
                                          </p:stCondLst>
                                        </p:cTn>
                                        <p:tgtEl>
                                          <p:spTgt spid="8"/>
                                        </p:tgtEl>
                                        <p:attrNameLst>
                                          <p:attrName>style.visibility</p:attrName>
                                        </p:attrNameLst>
                                      </p:cBhvr>
                                      <p:to>
                                        <p:strVal val="visible"/>
                                      </p:to>
                                    </p:set>
                                    <p:animEffect transition="in" filter="wipe(down)">
                                      <p:cBhvr>
                                        <p:cTn id="38" dur="580">
                                          <p:stCondLst>
                                            <p:cond delay="0"/>
                                          </p:stCondLst>
                                        </p:cTn>
                                        <p:tgtEl>
                                          <p:spTgt spid="8"/>
                                        </p:tgtEl>
                                      </p:cBhvr>
                                    </p:animEffect>
                                    <p:anim calcmode="lin" valueType="num">
                                      <p:cBhvr>
                                        <p:cTn id="39" dur="1822" tmFilter="0,0; 0.14,0.36; 0.43,0.73; 0.71,0.91; 1.0,1.0">
                                          <p:stCondLst>
                                            <p:cond delay="0"/>
                                          </p:stCondLst>
                                        </p:cTn>
                                        <p:tgtEl>
                                          <p:spTgt spid="8"/>
                                        </p:tgtEl>
                                        <p:attrNameLst>
                                          <p:attrName>ppt_x</p:attrName>
                                        </p:attrNameLst>
                                      </p:cBhvr>
                                      <p:tavLst>
                                        <p:tav tm="0">
                                          <p:val>
                                            <p:strVal val="#ppt_x-0.25"/>
                                          </p:val>
                                        </p:tav>
                                        <p:tav tm="100000">
                                          <p:val>
                                            <p:strVal val="#ppt_x"/>
                                          </p:val>
                                        </p:tav>
                                      </p:tavLst>
                                    </p:anim>
                                    <p:anim calcmode="lin" valueType="num">
                                      <p:cBhvr>
                                        <p:cTn id="40" dur="664" tmFilter="0.0,0.0; 0.25,0.07; 0.50,0.2; 0.75,0.467; 1.0,1.0">
                                          <p:stCondLst>
                                            <p:cond delay="0"/>
                                          </p:stCondLst>
                                        </p:cTn>
                                        <p:tgtEl>
                                          <p:spTgt spid="8"/>
                                        </p:tgtEl>
                                        <p:attrNameLst>
                                          <p:attrName>ppt_y</p:attrName>
                                        </p:attrNameLst>
                                      </p:cBhvr>
                                      <p:tavLst>
                                        <p:tav tm="0" fmla="#ppt_y-sin(pi*$)/3">
                                          <p:val>
                                            <p:fltVal val="0.5"/>
                                          </p:val>
                                        </p:tav>
                                        <p:tav tm="100000">
                                          <p:val>
                                            <p:fltVal val="1"/>
                                          </p:val>
                                        </p:tav>
                                      </p:tavLst>
                                    </p:anim>
                                    <p:anim calcmode="lin" valueType="num">
                                      <p:cBhvr>
                                        <p:cTn id="41" dur="664" tmFilter="0, 0; 0.125,0.2665; 0.25,0.4; 0.375,0.465; 0.5,0.5;  0.625,0.535; 0.75,0.6; 0.875,0.7335; 1,1">
                                          <p:stCondLst>
                                            <p:cond delay="664"/>
                                          </p:stCondLst>
                                        </p:cTn>
                                        <p:tgtEl>
                                          <p:spTgt spid="8"/>
                                        </p:tgtEl>
                                        <p:attrNameLst>
                                          <p:attrName>ppt_y</p:attrName>
                                        </p:attrNameLst>
                                      </p:cBhvr>
                                      <p:tavLst>
                                        <p:tav tm="0" fmla="#ppt_y-sin(pi*$)/9">
                                          <p:val>
                                            <p:fltVal val="0"/>
                                          </p:val>
                                        </p:tav>
                                        <p:tav tm="100000">
                                          <p:val>
                                            <p:fltVal val="1"/>
                                          </p:val>
                                        </p:tav>
                                      </p:tavLst>
                                    </p:anim>
                                    <p:anim calcmode="lin" valueType="num">
                                      <p:cBhvr>
                                        <p:cTn id="42" dur="332" tmFilter="0, 0; 0.125,0.2665; 0.25,0.4; 0.375,0.465; 0.5,0.5;  0.625,0.535; 0.75,0.6; 0.875,0.7335; 1,1">
                                          <p:stCondLst>
                                            <p:cond delay="1324"/>
                                          </p:stCondLst>
                                        </p:cTn>
                                        <p:tgtEl>
                                          <p:spTgt spid="8"/>
                                        </p:tgtEl>
                                        <p:attrNameLst>
                                          <p:attrName>ppt_y</p:attrName>
                                        </p:attrNameLst>
                                      </p:cBhvr>
                                      <p:tavLst>
                                        <p:tav tm="0" fmla="#ppt_y-sin(pi*$)/27">
                                          <p:val>
                                            <p:fltVal val="0"/>
                                          </p:val>
                                        </p:tav>
                                        <p:tav tm="100000">
                                          <p:val>
                                            <p:fltVal val="1"/>
                                          </p:val>
                                        </p:tav>
                                      </p:tavLst>
                                    </p:anim>
                                    <p:anim calcmode="lin" valueType="num">
                                      <p:cBhvr>
                                        <p:cTn id="43" dur="164" tmFilter="0, 0; 0.125,0.2665; 0.25,0.4; 0.375,0.465; 0.5,0.5;  0.625,0.535; 0.75,0.6; 0.875,0.7335; 1,1">
                                          <p:stCondLst>
                                            <p:cond delay="1656"/>
                                          </p:stCondLst>
                                        </p:cTn>
                                        <p:tgtEl>
                                          <p:spTgt spid="8"/>
                                        </p:tgtEl>
                                        <p:attrNameLst>
                                          <p:attrName>ppt_y</p:attrName>
                                        </p:attrNameLst>
                                      </p:cBhvr>
                                      <p:tavLst>
                                        <p:tav tm="0" fmla="#ppt_y-sin(pi*$)/81">
                                          <p:val>
                                            <p:fltVal val="0"/>
                                          </p:val>
                                        </p:tav>
                                        <p:tav tm="100000">
                                          <p:val>
                                            <p:fltVal val="1"/>
                                          </p:val>
                                        </p:tav>
                                      </p:tavLst>
                                    </p:anim>
                                    <p:animScale>
                                      <p:cBhvr>
                                        <p:cTn id="44" dur="26">
                                          <p:stCondLst>
                                            <p:cond delay="650"/>
                                          </p:stCondLst>
                                        </p:cTn>
                                        <p:tgtEl>
                                          <p:spTgt spid="8"/>
                                        </p:tgtEl>
                                      </p:cBhvr>
                                      <p:to x="100000" y="60000"/>
                                    </p:animScale>
                                    <p:animScale>
                                      <p:cBhvr>
                                        <p:cTn id="45" dur="166" decel="50000">
                                          <p:stCondLst>
                                            <p:cond delay="676"/>
                                          </p:stCondLst>
                                        </p:cTn>
                                        <p:tgtEl>
                                          <p:spTgt spid="8"/>
                                        </p:tgtEl>
                                      </p:cBhvr>
                                      <p:to x="100000" y="100000"/>
                                    </p:animScale>
                                    <p:animScale>
                                      <p:cBhvr>
                                        <p:cTn id="46" dur="26">
                                          <p:stCondLst>
                                            <p:cond delay="1312"/>
                                          </p:stCondLst>
                                        </p:cTn>
                                        <p:tgtEl>
                                          <p:spTgt spid="8"/>
                                        </p:tgtEl>
                                      </p:cBhvr>
                                      <p:to x="100000" y="80000"/>
                                    </p:animScale>
                                    <p:animScale>
                                      <p:cBhvr>
                                        <p:cTn id="47" dur="166" decel="50000">
                                          <p:stCondLst>
                                            <p:cond delay="1338"/>
                                          </p:stCondLst>
                                        </p:cTn>
                                        <p:tgtEl>
                                          <p:spTgt spid="8"/>
                                        </p:tgtEl>
                                      </p:cBhvr>
                                      <p:to x="100000" y="100000"/>
                                    </p:animScale>
                                    <p:animScale>
                                      <p:cBhvr>
                                        <p:cTn id="48" dur="26">
                                          <p:stCondLst>
                                            <p:cond delay="1642"/>
                                          </p:stCondLst>
                                        </p:cTn>
                                        <p:tgtEl>
                                          <p:spTgt spid="8"/>
                                        </p:tgtEl>
                                      </p:cBhvr>
                                      <p:to x="100000" y="90000"/>
                                    </p:animScale>
                                    <p:animScale>
                                      <p:cBhvr>
                                        <p:cTn id="49" dur="166" decel="50000">
                                          <p:stCondLst>
                                            <p:cond delay="1668"/>
                                          </p:stCondLst>
                                        </p:cTn>
                                        <p:tgtEl>
                                          <p:spTgt spid="8"/>
                                        </p:tgtEl>
                                      </p:cBhvr>
                                      <p:to x="100000" y="100000"/>
                                    </p:animScale>
                                    <p:animScale>
                                      <p:cBhvr>
                                        <p:cTn id="50" dur="26">
                                          <p:stCondLst>
                                            <p:cond delay="1808"/>
                                          </p:stCondLst>
                                        </p:cTn>
                                        <p:tgtEl>
                                          <p:spTgt spid="8"/>
                                        </p:tgtEl>
                                      </p:cBhvr>
                                      <p:to x="100000" y="95000"/>
                                    </p:animScale>
                                    <p:animScale>
                                      <p:cBhvr>
                                        <p:cTn id="51" dur="166" decel="50000">
                                          <p:stCondLst>
                                            <p:cond delay="1834"/>
                                          </p:stCondLst>
                                        </p:cTn>
                                        <p:tgtEl>
                                          <p:spTgt spid="8"/>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8" grpId="0" animBg="1"/>
      <p:bldP spid="10" grpId="0" animBg="1"/>
      <p:bldP spid="11"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Title 1"/>
          <p:cNvSpPr>
            <a:spLocks noGrp="1"/>
          </p:cNvSpPr>
          <p:nvPr>
            <p:ph type="title"/>
          </p:nvPr>
        </p:nvSpPr>
        <p:spPr/>
        <p:txBody>
          <a:bodyPr/>
          <a:lstStyle/>
          <a:p>
            <a:r>
              <a:rPr lang="nl-NL" dirty="0" smtClean="0"/>
              <a:t>P/O: </a:t>
            </a:r>
            <a:r>
              <a:rPr lang="nl-NL" i="1" dirty="0" err="1" smtClean="0"/>
              <a:t>Membership</a:t>
            </a:r>
            <a:endParaRPr lang="nl-NL" i="1" dirty="0" smtClean="0"/>
          </a:p>
        </p:txBody>
      </p:sp>
      <p:sp>
        <p:nvSpPr>
          <p:cNvPr id="9219" name="Content Placeholder 2"/>
          <p:cNvSpPr>
            <a:spLocks noGrp="1"/>
          </p:cNvSpPr>
          <p:nvPr>
            <p:ph idx="1"/>
          </p:nvPr>
        </p:nvSpPr>
        <p:spPr>
          <a:xfrm>
            <a:off x="468313" y="1412776"/>
            <a:ext cx="8135937" cy="4608512"/>
          </a:xfrm>
        </p:spPr>
        <p:txBody>
          <a:bodyPr/>
          <a:lstStyle/>
          <a:p>
            <a:r>
              <a:rPr lang="en-US" dirty="0" smtClean="0"/>
              <a:t>Membership open to all ISIE members with an interest in life cycle sustainability assessment</a:t>
            </a:r>
          </a:p>
          <a:p>
            <a:endParaRPr lang="en-US" dirty="0" smtClean="0"/>
          </a:p>
          <a:p>
            <a:r>
              <a:rPr lang="en-US" dirty="0" smtClean="0"/>
              <a:t>Current LCSA membership is: 50+</a:t>
            </a:r>
          </a:p>
          <a:p>
            <a:endParaRPr lang="en-US" dirty="0"/>
          </a:p>
          <a:p>
            <a:r>
              <a:rPr lang="en-US" dirty="0" smtClean="0"/>
              <a:t>Number of people lapsed:</a:t>
            </a:r>
          </a:p>
          <a:p>
            <a:pPr lvl="1"/>
            <a:r>
              <a:rPr lang="en-US" dirty="0" smtClean="0"/>
              <a:t>on purpose?</a:t>
            </a:r>
          </a:p>
          <a:p>
            <a:pPr lvl="1"/>
            <a:r>
              <a:rPr lang="en-US" dirty="0" smtClean="0"/>
              <a:t>just forgot to pay dues?</a:t>
            </a:r>
          </a:p>
          <a:p>
            <a:pPr lvl="1"/>
            <a:r>
              <a:rPr lang="en-US" dirty="0" smtClean="0"/>
              <a:t>…?</a:t>
            </a:r>
            <a:endParaRPr lang="nl-NL" dirty="0" smtClean="0"/>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Working Plan </a:t>
            </a:r>
            <a:r>
              <a:rPr lang="en-GB" sz="1600" dirty="0" smtClean="0"/>
              <a:t>(ISIE-LCSA_workingplan2012-2014_final_July2012.pdf)</a:t>
            </a:r>
            <a:endParaRPr lang="en-GB" sz="1600" dirty="0"/>
          </a:p>
        </p:txBody>
      </p:sp>
      <p:sp>
        <p:nvSpPr>
          <p:cNvPr id="3" name="Content Placeholder 2"/>
          <p:cNvSpPr>
            <a:spLocks noGrp="1"/>
          </p:cNvSpPr>
          <p:nvPr>
            <p:ph idx="1"/>
          </p:nvPr>
        </p:nvSpPr>
        <p:spPr/>
        <p:txBody>
          <a:bodyPr/>
          <a:lstStyle/>
          <a:p>
            <a:r>
              <a:rPr lang="en-GB" dirty="0" smtClean="0"/>
              <a:t>WP builds on two principles:</a:t>
            </a:r>
          </a:p>
          <a:p>
            <a:pPr lvl="1"/>
            <a:r>
              <a:rPr lang="en-GB" dirty="0" smtClean="0"/>
              <a:t>everybody is busy</a:t>
            </a:r>
            <a:endParaRPr lang="en-GB" dirty="0"/>
          </a:p>
          <a:p>
            <a:pPr lvl="1"/>
            <a:r>
              <a:rPr lang="en-GB" dirty="0" smtClean="0"/>
              <a:t>nobody wants additional travelling</a:t>
            </a:r>
          </a:p>
          <a:p>
            <a:endParaRPr lang="en-GB" dirty="0" smtClean="0"/>
          </a:p>
          <a:p>
            <a:r>
              <a:rPr lang="en-GB" dirty="0" smtClean="0"/>
              <a:t>Two objectives:</a:t>
            </a:r>
          </a:p>
          <a:p>
            <a:pPr lvl="1"/>
            <a:r>
              <a:rPr lang="en-GB" dirty="0" smtClean="0"/>
              <a:t>provide functions</a:t>
            </a:r>
          </a:p>
          <a:p>
            <a:pPr lvl="1"/>
            <a:r>
              <a:rPr lang="en-GB" dirty="0" smtClean="0"/>
              <a:t>create some real activities</a:t>
            </a:r>
          </a:p>
        </p:txBody>
      </p:sp>
    </p:spTree>
    <p:extLst>
      <p:ext uri="{BB962C8B-B14F-4D97-AF65-F5344CB8AC3E}">
        <p14:creationId xmlns:p14="http://schemas.microsoft.com/office/powerpoint/2010/main" val="1839131011"/>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Working plan - functions</a:t>
            </a:r>
            <a:endParaRPr lang="en-GB" dirty="0"/>
          </a:p>
        </p:txBody>
      </p:sp>
      <p:sp>
        <p:nvSpPr>
          <p:cNvPr id="3" name="Content Placeholder 2"/>
          <p:cNvSpPr>
            <a:spLocks noGrp="1"/>
          </p:cNvSpPr>
          <p:nvPr>
            <p:ph idx="1"/>
          </p:nvPr>
        </p:nvSpPr>
        <p:spPr/>
        <p:txBody>
          <a:bodyPr/>
          <a:lstStyle/>
          <a:p>
            <a:r>
              <a:rPr lang="en-GB" dirty="0"/>
              <a:t>Hallway virtual </a:t>
            </a:r>
            <a:r>
              <a:rPr lang="en-GB" dirty="0" smtClean="0"/>
              <a:t>networking:</a:t>
            </a:r>
          </a:p>
          <a:p>
            <a:pPr lvl="1"/>
            <a:r>
              <a:rPr lang="en-GB" dirty="0" smtClean="0"/>
              <a:t>who is doing what on LCSA?</a:t>
            </a:r>
          </a:p>
          <a:p>
            <a:pPr lvl="1"/>
            <a:r>
              <a:rPr lang="en-GB" dirty="0" smtClean="0"/>
              <a:t>discussion groups</a:t>
            </a:r>
          </a:p>
          <a:p>
            <a:pPr lvl="1"/>
            <a:r>
              <a:rPr lang="en-GB" dirty="0" smtClean="0"/>
              <a:t>sharing news</a:t>
            </a:r>
          </a:p>
          <a:p>
            <a:pPr lvl="1"/>
            <a:r>
              <a:rPr lang="en-GB" dirty="0" smtClean="0"/>
              <a:t>networking</a:t>
            </a:r>
          </a:p>
          <a:p>
            <a:pPr lvl="1"/>
            <a:r>
              <a:rPr lang="en-GB" dirty="0" smtClean="0"/>
              <a:t>drafting proposals, finding partners</a:t>
            </a:r>
          </a:p>
          <a:p>
            <a:pPr lvl="1"/>
            <a:r>
              <a:rPr lang="en-GB" dirty="0" smtClean="0"/>
              <a:t>thematic pages</a:t>
            </a:r>
          </a:p>
          <a:p>
            <a:pPr lvl="1"/>
            <a:r>
              <a:rPr lang="en-US" dirty="0"/>
              <a:t>LinkedIn group for the ISIE-LCSA membership</a:t>
            </a:r>
            <a:endParaRPr lang="en-GB" dirty="0" smtClean="0"/>
          </a:p>
          <a:p>
            <a:r>
              <a:rPr lang="en-GB" dirty="0" smtClean="0"/>
              <a:t>Public website</a:t>
            </a:r>
          </a:p>
          <a:p>
            <a:r>
              <a:rPr lang="en-GB" dirty="0"/>
              <a:t>Tool: Google+ ?</a:t>
            </a:r>
          </a:p>
          <a:p>
            <a:endParaRPr lang="en-GB" dirty="0"/>
          </a:p>
        </p:txBody>
      </p:sp>
    </p:spTree>
    <p:extLst>
      <p:ext uri="{BB962C8B-B14F-4D97-AF65-F5344CB8AC3E}">
        <p14:creationId xmlns:p14="http://schemas.microsoft.com/office/powerpoint/2010/main" val="2975575029"/>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Working plan – physical meetings</a:t>
            </a:r>
            <a:endParaRPr lang="en-GB" dirty="0"/>
          </a:p>
        </p:txBody>
      </p:sp>
      <p:sp>
        <p:nvSpPr>
          <p:cNvPr id="3" name="Content Placeholder 2"/>
          <p:cNvSpPr>
            <a:spLocks noGrp="1"/>
          </p:cNvSpPr>
          <p:nvPr>
            <p:ph idx="1"/>
          </p:nvPr>
        </p:nvSpPr>
        <p:spPr/>
        <p:txBody>
          <a:bodyPr/>
          <a:lstStyle/>
          <a:p>
            <a:r>
              <a:rPr lang="en-US" dirty="0" smtClean="0"/>
              <a:t>Today and tonight </a:t>
            </a:r>
            <a:r>
              <a:rPr lang="en-US" dirty="0" smtClean="0">
                <a:sym typeface="Wingdings" pitchFamily="2" charset="2"/>
              </a:rPr>
              <a:t></a:t>
            </a:r>
            <a:endParaRPr lang="en-US" dirty="0"/>
          </a:p>
          <a:p>
            <a:endParaRPr lang="en-GB" dirty="0"/>
          </a:p>
          <a:p>
            <a:r>
              <a:rPr lang="en-US" dirty="0" smtClean="0"/>
              <a:t>(Co-)</a:t>
            </a:r>
            <a:r>
              <a:rPr lang="en-US" dirty="0" err="1" smtClean="0"/>
              <a:t>organisation</a:t>
            </a:r>
            <a:r>
              <a:rPr lang="en-US" dirty="0" smtClean="0"/>
              <a:t> of workshops, conferences, …</a:t>
            </a:r>
            <a:endParaRPr lang="en-US" dirty="0"/>
          </a:p>
        </p:txBody>
      </p:sp>
    </p:spTree>
    <p:extLst>
      <p:ext uri="{BB962C8B-B14F-4D97-AF65-F5344CB8AC3E}">
        <p14:creationId xmlns:p14="http://schemas.microsoft.com/office/powerpoint/2010/main" val="4275956070"/>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l="-3000" r="-3000"/>
          </a:stretch>
        </a:blipFill>
        <a:effectLst/>
      </p:bgPr>
    </p:bg>
    <p:spTree>
      <p:nvGrpSpPr>
        <p:cNvPr id="1" name=""/>
        <p:cNvGrpSpPr/>
        <p:nvPr/>
      </p:nvGrpSpPr>
      <p:grpSpPr>
        <a:xfrm>
          <a:off x="0" y="0"/>
          <a:ext cx="0" cy="0"/>
          <a:chOff x="0" y="0"/>
          <a:chExt cx="0" cy="0"/>
        </a:xfrm>
      </p:grpSpPr>
      <p:cxnSp>
        <p:nvCxnSpPr>
          <p:cNvPr id="8" name="Straight Arrow Connector 7"/>
          <p:cNvCxnSpPr/>
          <p:nvPr/>
        </p:nvCxnSpPr>
        <p:spPr bwMode="auto">
          <a:xfrm>
            <a:off x="5796136" y="2852936"/>
            <a:ext cx="792088" cy="216024"/>
          </a:xfrm>
          <a:prstGeom prst="straightConnector1">
            <a:avLst/>
          </a:prstGeom>
          <a:noFill/>
          <a:ln w="34925" cap="flat" cmpd="sng" algn="ctr">
            <a:solidFill>
              <a:srgbClr val="FF0000"/>
            </a:solidFill>
            <a:prstDash val="solid"/>
            <a:round/>
            <a:headEnd type="none" w="med" len="med"/>
            <a:tailEnd type="arrow"/>
          </a:ln>
          <a:effectLst/>
        </p:spPr>
      </p:cxnSp>
    </p:spTree>
    <p:extLst>
      <p:ext uri="{BB962C8B-B14F-4D97-AF65-F5344CB8AC3E}">
        <p14:creationId xmlns:p14="http://schemas.microsoft.com/office/powerpoint/2010/main" val="3294989616"/>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8" name="Picture 4"/>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187624" y="1283395"/>
            <a:ext cx="7176016" cy="538596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9" name="Immagine 8" descr="Centrale.jpg"/>
          <p:cNvPicPr>
            <a:picLocks noChangeAspect="1"/>
          </p:cNvPicPr>
          <p:nvPr/>
        </p:nvPicPr>
        <p:blipFill>
          <a:blip r:embed="rId4" cstate="print"/>
          <a:stretch>
            <a:fillRect/>
          </a:stretch>
        </p:blipFill>
        <p:spPr>
          <a:xfrm>
            <a:off x="2263242" y="564574"/>
            <a:ext cx="1438195" cy="452560"/>
          </a:xfrm>
          <a:prstGeom prst="rect">
            <a:avLst/>
          </a:prstGeom>
        </p:spPr>
      </p:pic>
      <p:pic>
        <p:nvPicPr>
          <p:cNvPr id="10" name="Immagine 9" descr="logo_reten.jpg"/>
          <p:cNvPicPr>
            <a:picLocks noChangeAspect="1"/>
          </p:cNvPicPr>
          <p:nvPr/>
        </p:nvPicPr>
        <p:blipFill>
          <a:blip r:embed="rId5" cstate="print"/>
          <a:stretch>
            <a:fillRect/>
          </a:stretch>
        </p:blipFill>
        <p:spPr>
          <a:xfrm>
            <a:off x="7243656" y="471029"/>
            <a:ext cx="1576816" cy="639650"/>
          </a:xfrm>
          <a:prstGeom prst="rect">
            <a:avLst/>
          </a:prstGeom>
        </p:spPr>
      </p:pic>
      <p:pic>
        <p:nvPicPr>
          <p:cNvPr id="11" name="Immagine 10"/>
          <p:cNvPicPr>
            <a:picLocks noChangeAspect="1"/>
          </p:cNvPicPr>
          <p:nvPr/>
        </p:nvPicPr>
        <p:blipFill rotWithShape="1">
          <a:blip r:embed="rId6" cstate="print">
            <a:extLst>
              <a:ext uri="{28A0092B-C50C-407E-A947-70E740481C1C}">
                <a14:useLocalDpi xmlns:a14="http://schemas.microsoft.com/office/drawing/2010/main" val="0"/>
              </a:ext>
            </a:extLst>
          </a:blip>
          <a:srcRect l="15130" t="16255" r="36425" b="67490"/>
          <a:stretch/>
        </p:blipFill>
        <p:spPr>
          <a:xfrm>
            <a:off x="4517634" y="332655"/>
            <a:ext cx="1926574" cy="916399"/>
          </a:xfrm>
          <a:prstGeom prst="rect">
            <a:avLst/>
          </a:prstGeom>
        </p:spPr>
      </p:pic>
      <p:pic>
        <p:nvPicPr>
          <p:cNvPr id="12" name="Picture 2" descr="Logo SETAC Color"/>
          <p:cNvPicPr>
            <a:picLocks noChangeAspect="1" noChangeArrowheads="1"/>
          </p:cNvPicPr>
          <p:nvPr/>
        </p:nvPicPr>
        <p:blipFill>
          <a:blip r:embed="rId7" cstate="print"/>
          <a:srcRect/>
          <a:stretch>
            <a:fillRect/>
          </a:stretch>
        </p:blipFill>
        <p:spPr bwMode="auto">
          <a:xfrm>
            <a:off x="179512" y="115836"/>
            <a:ext cx="970460" cy="1440956"/>
          </a:xfrm>
          <a:prstGeom prst="rect">
            <a:avLst/>
          </a:prstGeom>
          <a:noFill/>
          <a:ln w="9525">
            <a:noFill/>
            <a:miter lim="800000"/>
            <a:headEnd/>
            <a:tailEnd/>
          </a:ln>
        </p:spPr>
      </p:pic>
    </p:spTree>
    <p:extLst>
      <p:ext uri="{BB962C8B-B14F-4D97-AF65-F5344CB8AC3E}">
        <p14:creationId xmlns:p14="http://schemas.microsoft.com/office/powerpoint/2010/main" val="299648158"/>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accent1">
            <a:lumMod val="75000"/>
          </a:schemeClr>
        </a:solidFill>
        <a:effectLst/>
      </p:bgPr>
    </p:bg>
    <p:spTree>
      <p:nvGrpSpPr>
        <p:cNvPr id="1" name=""/>
        <p:cNvGrpSpPr/>
        <p:nvPr/>
      </p:nvGrpSpPr>
      <p:grpSpPr>
        <a:xfrm>
          <a:off x="0" y="0"/>
          <a:ext cx="0" cy="0"/>
          <a:chOff x="0" y="0"/>
          <a:chExt cx="0" cy="0"/>
        </a:xfrm>
      </p:grpSpPr>
      <p:sp>
        <p:nvSpPr>
          <p:cNvPr id="2" name="Titolo 1"/>
          <p:cNvSpPr>
            <a:spLocks noGrp="1"/>
          </p:cNvSpPr>
          <p:nvPr>
            <p:ph type="title"/>
          </p:nvPr>
        </p:nvSpPr>
        <p:spPr>
          <a:xfrm>
            <a:off x="457200" y="-27384"/>
            <a:ext cx="8229600" cy="854968"/>
          </a:xfrm>
        </p:spPr>
        <p:txBody>
          <a:bodyPr/>
          <a:lstStyle/>
          <a:p>
            <a:r>
              <a:rPr lang="en-US" b="1" dirty="0" smtClean="0">
                <a:solidFill>
                  <a:schemeClr val="accent6">
                    <a:lumMod val="75000"/>
                  </a:schemeClr>
                </a:solidFill>
              </a:rPr>
              <a:t>Abstract submission is open</a:t>
            </a:r>
            <a:endParaRPr lang="en-US" b="1" dirty="0">
              <a:solidFill>
                <a:schemeClr val="accent6">
                  <a:lumMod val="75000"/>
                </a:schemeClr>
              </a:solidFill>
            </a:endParaRPr>
          </a:p>
        </p:txBody>
      </p:sp>
      <p:sp>
        <p:nvSpPr>
          <p:cNvPr id="5" name="Rettangolo arrotondato 4"/>
          <p:cNvSpPr/>
          <p:nvPr/>
        </p:nvSpPr>
        <p:spPr>
          <a:xfrm>
            <a:off x="5292080" y="1404732"/>
            <a:ext cx="3384376" cy="2160352"/>
          </a:xfrm>
          <a:prstGeom prst="roundRect">
            <a:avLst/>
          </a:prstGeom>
          <a:solidFill>
            <a:schemeClr val="bg1"/>
          </a:solidFill>
          <a:ln w="31750">
            <a:solidFill>
              <a:schemeClr val="accent6">
                <a:lumMod val="75000"/>
              </a:schemeClr>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auto">
              <a:spcBef>
                <a:spcPts val="0"/>
              </a:spcBef>
              <a:spcAft>
                <a:spcPts val="0"/>
              </a:spcAft>
            </a:pPr>
            <a:r>
              <a:rPr lang="it-IT" b="1" dirty="0" smtClean="0">
                <a:solidFill>
                  <a:srgbClr val="F79646">
                    <a:lumMod val="75000"/>
                  </a:srgbClr>
                </a:solidFill>
              </a:rPr>
              <a:t>ISIE Special Session</a:t>
            </a:r>
          </a:p>
          <a:p>
            <a:pPr algn="ctr" fontAlgn="auto">
              <a:spcBef>
                <a:spcPts val="0"/>
              </a:spcBef>
              <a:spcAft>
                <a:spcPts val="0"/>
              </a:spcAft>
            </a:pPr>
            <a:r>
              <a:rPr lang="en-US" sz="1800" dirty="0" smtClean="0">
                <a:solidFill>
                  <a:prstClr val="white"/>
                </a:solidFill>
              </a:rPr>
              <a:t>: </a:t>
            </a:r>
            <a:r>
              <a:rPr lang="en-US" dirty="0" smtClean="0">
                <a:solidFill>
                  <a:srgbClr val="F79646">
                    <a:lumMod val="75000"/>
                  </a:srgbClr>
                </a:solidFill>
              </a:rPr>
              <a:t>Experiences with and criticisms of LCA as a tool for supporting policies and (bio-energy) performance-based regulation </a:t>
            </a:r>
            <a:endParaRPr lang="it-IT" sz="2400" dirty="0" smtClean="0">
              <a:solidFill>
                <a:srgbClr val="F79646">
                  <a:lumMod val="75000"/>
                </a:srgbClr>
              </a:solidFill>
            </a:endParaRPr>
          </a:p>
          <a:p>
            <a:pPr algn="ctr" fontAlgn="auto">
              <a:spcBef>
                <a:spcPts val="0"/>
              </a:spcBef>
              <a:spcAft>
                <a:spcPts val="0"/>
              </a:spcAft>
            </a:pPr>
            <a:endParaRPr lang="it-IT" sz="1800" dirty="0">
              <a:solidFill>
                <a:prstClr val="white"/>
              </a:solidFill>
            </a:endParaRPr>
          </a:p>
        </p:txBody>
      </p:sp>
      <p:pic>
        <p:nvPicPr>
          <p:cNvPr id="2051" name="Picture 3"/>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84261" y="1404732"/>
            <a:ext cx="4919787" cy="23123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052" name="Picture 4"/>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84261" y="3731799"/>
            <a:ext cx="4919785" cy="236149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6" name="CasellaDiTesto 5"/>
          <p:cNvSpPr txBox="1"/>
          <p:nvPr/>
        </p:nvSpPr>
        <p:spPr>
          <a:xfrm>
            <a:off x="1511660" y="692696"/>
            <a:ext cx="6120680" cy="523220"/>
          </a:xfrm>
          <a:prstGeom prst="rect">
            <a:avLst/>
          </a:prstGeom>
          <a:noFill/>
        </p:spPr>
        <p:txBody>
          <a:bodyPr wrap="square" rtlCol="0">
            <a:spAutoFit/>
          </a:bodyPr>
          <a:lstStyle/>
          <a:p>
            <a:pPr algn="ctr" fontAlgn="auto">
              <a:spcBef>
                <a:spcPts val="0"/>
              </a:spcBef>
              <a:spcAft>
                <a:spcPts val="0"/>
              </a:spcAft>
            </a:pPr>
            <a:r>
              <a:rPr lang="en-US" sz="2800" b="1" dirty="0" smtClean="0">
                <a:solidFill>
                  <a:prstClr val="white"/>
                </a:solidFill>
                <a:latin typeface="Calibri"/>
              </a:rPr>
              <a:t>Topics for the call for papers</a:t>
            </a:r>
            <a:endParaRPr lang="en-US" sz="2800" b="1" dirty="0">
              <a:solidFill>
                <a:prstClr val="white"/>
              </a:solidFill>
              <a:latin typeface="Calibri"/>
            </a:endParaRPr>
          </a:p>
        </p:txBody>
      </p:sp>
      <p:sp>
        <p:nvSpPr>
          <p:cNvPr id="7" name="CasellaDiTesto 6"/>
          <p:cNvSpPr txBox="1"/>
          <p:nvPr/>
        </p:nvSpPr>
        <p:spPr>
          <a:xfrm>
            <a:off x="5220072" y="3833753"/>
            <a:ext cx="3528392" cy="1938992"/>
          </a:xfrm>
          <a:prstGeom prst="rect">
            <a:avLst/>
          </a:prstGeom>
          <a:noFill/>
        </p:spPr>
        <p:txBody>
          <a:bodyPr wrap="square" rtlCol="0">
            <a:spAutoFit/>
          </a:bodyPr>
          <a:lstStyle/>
          <a:p>
            <a:pPr algn="ctr" fontAlgn="auto">
              <a:spcBef>
                <a:spcPts val="0"/>
              </a:spcBef>
              <a:spcAft>
                <a:spcPts val="0"/>
              </a:spcAft>
            </a:pPr>
            <a:r>
              <a:rPr lang="en-US" sz="3600" b="1" dirty="0" smtClean="0">
                <a:solidFill>
                  <a:srgbClr val="FFFF00"/>
                </a:solidFill>
                <a:latin typeface="Calibri"/>
              </a:rPr>
              <a:t>Deadline abstract submission</a:t>
            </a:r>
          </a:p>
          <a:p>
            <a:pPr algn="ctr" fontAlgn="auto">
              <a:spcBef>
                <a:spcPts val="0"/>
              </a:spcBef>
              <a:spcAft>
                <a:spcPts val="0"/>
              </a:spcAft>
            </a:pPr>
            <a:r>
              <a:rPr lang="en-US" sz="4400" b="1" dirty="0" smtClean="0">
                <a:solidFill>
                  <a:srgbClr val="FFFF00"/>
                </a:solidFill>
                <a:latin typeface="Calibri"/>
              </a:rPr>
              <a:t>5 September </a:t>
            </a:r>
            <a:endParaRPr lang="en-US" sz="4400" b="1" dirty="0">
              <a:solidFill>
                <a:srgbClr val="FFFF00"/>
              </a:solidFill>
              <a:latin typeface="Calibri"/>
            </a:endParaRPr>
          </a:p>
        </p:txBody>
      </p:sp>
      <p:sp>
        <p:nvSpPr>
          <p:cNvPr id="8" name="CasellaDiTesto 7"/>
          <p:cNvSpPr txBox="1"/>
          <p:nvPr/>
        </p:nvSpPr>
        <p:spPr>
          <a:xfrm>
            <a:off x="2699792" y="6146140"/>
            <a:ext cx="3744416" cy="523220"/>
          </a:xfrm>
          <a:prstGeom prst="rect">
            <a:avLst/>
          </a:prstGeom>
          <a:noFill/>
        </p:spPr>
        <p:txBody>
          <a:bodyPr wrap="square" rtlCol="0">
            <a:spAutoFit/>
          </a:bodyPr>
          <a:lstStyle/>
          <a:p>
            <a:pPr algn="l" fontAlgn="auto">
              <a:spcBef>
                <a:spcPts val="0"/>
              </a:spcBef>
              <a:spcAft>
                <a:spcPts val="0"/>
              </a:spcAft>
            </a:pPr>
            <a:r>
              <a:rPr lang="it-IT" sz="2800" b="1" dirty="0" smtClean="0">
                <a:solidFill>
                  <a:prstClr val="white"/>
                </a:solidFill>
                <a:latin typeface="Calibri"/>
              </a:rPr>
              <a:t>http://lcarome.setac.eu</a:t>
            </a:r>
            <a:endParaRPr lang="it-IT" sz="2800" b="1" dirty="0">
              <a:solidFill>
                <a:prstClr val="white"/>
              </a:solidFill>
              <a:latin typeface="Calibri"/>
            </a:endParaRPr>
          </a:p>
        </p:txBody>
      </p:sp>
    </p:spTree>
    <p:extLst>
      <p:ext uri="{BB962C8B-B14F-4D97-AF65-F5344CB8AC3E}">
        <p14:creationId xmlns:p14="http://schemas.microsoft.com/office/powerpoint/2010/main" val="1708677424"/>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Working plan - activities</a:t>
            </a:r>
            <a:endParaRPr lang="en-GB" dirty="0"/>
          </a:p>
        </p:txBody>
      </p:sp>
      <p:sp>
        <p:nvSpPr>
          <p:cNvPr id="3" name="Content Placeholder 2"/>
          <p:cNvSpPr>
            <a:spLocks noGrp="1"/>
          </p:cNvSpPr>
          <p:nvPr>
            <p:ph idx="1"/>
          </p:nvPr>
        </p:nvSpPr>
        <p:spPr/>
        <p:txBody>
          <a:bodyPr/>
          <a:lstStyle/>
          <a:p>
            <a:r>
              <a:rPr lang="en-US" dirty="0" smtClean="0"/>
              <a:t>Working motive: “focused </a:t>
            </a:r>
            <a:r>
              <a:rPr lang="en-US" dirty="0"/>
              <a:t>(not too broad) and feasible (not too ambitious</a:t>
            </a:r>
            <a:r>
              <a:rPr lang="en-US" dirty="0" smtClean="0"/>
              <a:t>)”</a:t>
            </a:r>
          </a:p>
          <a:p>
            <a:endParaRPr lang="en-US" dirty="0"/>
          </a:p>
          <a:p>
            <a:endParaRPr lang="en-GB" dirty="0"/>
          </a:p>
          <a:p>
            <a:r>
              <a:rPr lang="en-US" dirty="0"/>
              <a:t>Who’s who and doing </a:t>
            </a:r>
            <a:r>
              <a:rPr lang="en-US" dirty="0" smtClean="0"/>
              <a:t>what?</a:t>
            </a:r>
            <a:endParaRPr lang="en-US" dirty="0"/>
          </a:p>
        </p:txBody>
      </p:sp>
    </p:spTree>
    <p:extLst>
      <p:ext uri="{BB962C8B-B14F-4D97-AF65-F5344CB8AC3E}">
        <p14:creationId xmlns:p14="http://schemas.microsoft.com/office/powerpoint/2010/main" val="4275956070"/>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(Working plan) - Topical groups</a:t>
            </a:r>
            <a:endParaRPr lang="en-GB" dirty="0"/>
          </a:p>
        </p:txBody>
      </p:sp>
      <p:sp>
        <p:nvSpPr>
          <p:cNvPr id="3" name="Content Placeholder 2"/>
          <p:cNvSpPr>
            <a:spLocks noGrp="1"/>
          </p:cNvSpPr>
          <p:nvPr>
            <p:ph idx="1"/>
          </p:nvPr>
        </p:nvSpPr>
        <p:spPr/>
        <p:txBody>
          <a:bodyPr/>
          <a:lstStyle/>
          <a:p>
            <a:r>
              <a:rPr lang="en-US" dirty="0"/>
              <a:t>Anne Ventura </a:t>
            </a:r>
            <a:r>
              <a:rPr lang="en-US" dirty="0" smtClean="0"/>
              <a:t>(University of Nantes, FR) leads </a:t>
            </a:r>
            <a:r>
              <a:rPr lang="en-US" dirty="0"/>
              <a:t>a topical activity group on “unresolved environmental LCA issues &amp; sector methodological issue matrix</a:t>
            </a:r>
            <a:r>
              <a:rPr lang="en-US" dirty="0" smtClean="0"/>
              <a:t>”, focusing on the construction sector</a:t>
            </a:r>
          </a:p>
          <a:p>
            <a:pPr lvl="1"/>
            <a:r>
              <a:rPr lang="en-US" dirty="0" smtClean="0"/>
              <a:t>Work progresses although slowly of course</a:t>
            </a:r>
            <a:endParaRPr lang="en-GB" dirty="0"/>
          </a:p>
        </p:txBody>
      </p:sp>
    </p:spTree>
    <p:extLst>
      <p:ext uri="{BB962C8B-B14F-4D97-AF65-F5344CB8AC3E}">
        <p14:creationId xmlns:p14="http://schemas.microsoft.com/office/powerpoint/2010/main" val="1689441288"/>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Google</a:t>
            </a:r>
            <a:r>
              <a:rPr lang="en-GB" baseline="30000" dirty="0" smtClean="0"/>
              <a:t>+</a:t>
            </a:r>
            <a:r>
              <a:rPr lang="en-GB" dirty="0" smtClean="0"/>
              <a:t> specs </a:t>
            </a:r>
            <a:r>
              <a:rPr lang="en-GB" sz="2400" dirty="0" smtClean="0"/>
              <a:t>(Google+specs.docx)</a:t>
            </a:r>
            <a:endParaRPr lang="en-GB" sz="2400" dirty="0"/>
          </a:p>
        </p:txBody>
      </p:sp>
      <p:sp>
        <p:nvSpPr>
          <p:cNvPr id="3" name="Content Placeholder 2"/>
          <p:cNvSpPr>
            <a:spLocks noGrp="1"/>
          </p:cNvSpPr>
          <p:nvPr>
            <p:ph idx="1"/>
          </p:nvPr>
        </p:nvSpPr>
        <p:spPr>
          <a:xfrm>
            <a:off x="395536" y="1268412"/>
            <a:ext cx="8748464" cy="4896891"/>
          </a:xfrm>
        </p:spPr>
        <p:txBody>
          <a:bodyPr/>
          <a:lstStyle/>
          <a:p>
            <a:pPr lvl="0"/>
            <a:r>
              <a:rPr lang="en-GB" dirty="0"/>
              <a:t>Members-only area for </a:t>
            </a:r>
            <a:endParaRPr lang="nl-NL" dirty="0"/>
          </a:p>
          <a:p>
            <a:pPr lvl="1"/>
            <a:r>
              <a:rPr lang="en-GB" dirty="0"/>
              <a:t>virtual networking and meetings (max 5-15 people</a:t>
            </a:r>
            <a:r>
              <a:rPr lang="en-GB" dirty="0" smtClean="0"/>
              <a:t>)</a:t>
            </a:r>
          </a:p>
          <a:p>
            <a:pPr lvl="1"/>
            <a:r>
              <a:rPr lang="en-GB" dirty="0" smtClean="0"/>
              <a:t>file </a:t>
            </a:r>
            <a:r>
              <a:rPr lang="en-GB" dirty="0"/>
              <a:t>sharing and managing Section’s communication etc. </a:t>
            </a:r>
            <a:endParaRPr lang="nl-NL" dirty="0"/>
          </a:p>
          <a:p>
            <a:pPr lvl="1"/>
            <a:r>
              <a:rPr lang="en-GB" dirty="0" smtClean="0"/>
              <a:t>topical pages/discussion sites,</a:t>
            </a:r>
            <a:r>
              <a:rPr lang="en-GB" dirty="0"/>
              <a:t> e.g., on what LCSA actually is </a:t>
            </a:r>
            <a:r>
              <a:rPr lang="en-GB" dirty="0">
                <a:sym typeface="Wingdings" pitchFamily="2" charset="2"/>
              </a:rPr>
              <a:t></a:t>
            </a:r>
            <a:endParaRPr lang="nl-NL" dirty="0"/>
          </a:p>
          <a:p>
            <a:pPr lvl="1"/>
            <a:r>
              <a:rPr lang="en-GB" dirty="0" smtClean="0"/>
              <a:t>“who’s </a:t>
            </a:r>
            <a:r>
              <a:rPr lang="en-GB" dirty="0"/>
              <a:t>doing </a:t>
            </a:r>
            <a:r>
              <a:rPr lang="en-GB" dirty="0" smtClean="0"/>
              <a:t>what” </a:t>
            </a:r>
            <a:r>
              <a:rPr lang="en-GB" dirty="0"/>
              <a:t>personal pages for </a:t>
            </a:r>
            <a:r>
              <a:rPr lang="en-GB" dirty="0" smtClean="0"/>
              <a:t>members</a:t>
            </a:r>
            <a:endParaRPr lang="nl-NL" dirty="0"/>
          </a:p>
          <a:p>
            <a:pPr lvl="1"/>
            <a:r>
              <a:rPr lang="en-GB" dirty="0"/>
              <a:t>news and discussion </a:t>
            </a:r>
            <a:r>
              <a:rPr lang="en-GB" dirty="0" err="1"/>
              <a:t>fora</a:t>
            </a:r>
            <a:endParaRPr lang="nl-NL" dirty="0"/>
          </a:p>
          <a:p>
            <a:pPr lvl="1"/>
            <a:r>
              <a:rPr lang="en-GB" dirty="0"/>
              <a:t>……</a:t>
            </a:r>
            <a:endParaRPr lang="nl-NL" dirty="0"/>
          </a:p>
          <a:p>
            <a:pPr lvl="0"/>
            <a:r>
              <a:rPr lang="en-GB" dirty="0"/>
              <a:t>External </a:t>
            </a:r>
            <a:r>
              <a:rPr lang="en-GB" dirty="0" smtClean="0"/>
              <a:t>website </a:t>
            </a:r>
            <a:r>
              <a:rPr lang="en-GB" dirty="0"/>
              <a:t>showing what we are doing, </a:t>
            </a:r>
            <a:r>
              <a:rPr lang="en-GB" dirty="0" smtClean="0"/>
              <a:t>….</a:t>
            </a:r>
          </a:p>
          <a:p>
            <a:pPr lvl="0"/>
            <a:r>
              <a:rPr lang="en-GB" dirty="0" smtClean="0">
                <a:solidFill>
                  <a:srgbClr val="FF0000"/>
                </a:solidFill>
              </a:rPr>
              <a:t>Collaboration with SETAC LCSA group</a:t>
            </a:r>
          </a:p>
          <a:p>
            <a:pPr lvl="1"/>
            <a:r>
              <a:rPr lang="en-GB" dirty="0" smtClean="0">
                <a:solidFill>
                  <a:srgbClr val="FF0000"/>
                </a:solidFill>
              </a:rPr>
              <a:t>through special open </a:t>
            </a:r>
            <a:r>
              <a:rPr lang="en-GB" dirty="0" smtClean="0">
                <a:solidFill>
                  <a:srgbClr val="FF0000"/>
                </a:solidFill>
              </a:rPr>
              <a:t>page</a:t>
            </a:r>
            <a:endParaRPr lang="en-GB" dirty="0" smtClean="0">
              <a:solidFill>
                <a:srgbClr val="FF0000"/>
              </a:solidFill>
            </a:endParaRPr>
          </a:p>
        </p:txBody>
      </p:sp>
    </p:spTree>
    <p:extLst>
      <p:ext uri="{BB962C8B-B14F-4D97-AF65-F5344CB8AC3E}">
        <p14:creationId xmlns:p14="http://schemas.microsoft.com/office/powerpoint/2010/main" val="2252916079"/>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alphaModFix amt="50000"/>
            <a:lum/>
          </a:blip>
          <a:srcRect/>
          <a:stretch>
            <a:fillRect l="-44000" r="-44000"/>
          </a:stretch>
        </a:blipFill>
        <a:effectLst/>
      </p:bgPr>
    </p:bg>
    <p:spTree>
      <p:nvGrpSpPr>
        <p:cNvPr id="1" name=""/>
        <p:cNvGrpSpPr/>
        <p:nvPr/>
      </p:nvGrpSpPr>
      <p:grpSpPr>
        <a:xfrm>
          <a:off x="0" y="0"/>
          <a:ext cx="0" cy="0"/>
          <a:chOff x="0" y="0"/>
          <a:chExt cx="0" cy="0"/>
        </a:xfrm>
      </p:grpSpPr>
      <p:sp>
        <p:nvSpPr>
          <p:cNvPr id="15362" name="Title 1"/>
          <p:cNvSpPr>
            <a:spLocks noGrp="1"/>
          </p:cNvSpPr>
          <p:nvPr>
            <p:ph type="title"/>
          </p:nvPr>
        </p:nvSpPr>
        <p:spPr/>
        <p:txBody>
          <a:bodyPr/>
          <a:lstStyle/>
          <a:p>
            <a:r>
              <a:rPr lang="nl-NL" smtClean="0"/>
              <a:t>Important for now !!!!!!!!!!!</a:t>
            </a:r>
          </a:p>
        </p:txBody>
      </p:sp>
      <p:sp>
        <p:nvSpPr>
          <p:cNvPr id="15363" name="Content Placeholder 2"/>
          <p:cNvSpPr>
            <a:spLocks noGrp="1"/>
          </p:cNvSpPr>
          <p:nvPr>
            <p:ph idx="1"/>
          </p:nvPr>
        </p:nvSpPr>
        <p:spPr/>
        <p:txBody>
          <a:bodyPr/>
          <a:lstStyle/>
          <a:p>
            <a:r>
              <a:rPr lang="nl-NL" dirty="0" err="1" smtClean="0"/>
              <a:t>Main</a:t>
            </a:r>
            <a:r>
              <a:rPr lang="nl-NL" dirty="0" smtClean="0"/>
              <a:t> </a:t>
            </a:r>
            <a:r>
              <a:rPr lang="nl-NL" dirty="0" err="1" smtClean="0"/>
              <a:t>need</a:t>
            </a:r>
            <a:r>
              <a:rPr lang="nl-NL" dirty="0" smtClean="0"/>
              <a:t> </a:t>
            </a:r>
            <a:r>
              <a:rPr lang="nl-NL" dirty="0" err="1" smtClean="0"/>
              <a:t>now</a:t>
            </a:r>
            <a:r>
              <a:rPr lang="nl-NL" dirty="0" smtClean="0"/>
              <a:t>: setting up platform </a:t>
            </a:r>
            <a:r>
              <a:rPr lang="nl-NL" dirty="0" err="1" smtClean="0"/>
              <a:t>for</a:t>
            </a:r>
            <a:r>
              <a:rPr lang="nl-NL" dirty="0" smtClean="0"/>
              <a:t> </a:t>
            </a:r>
            <a:r>
              <a:rPr lang="nl-NL" dirty="0" err="1" smtClean="0"/>
              <a:t>virtual</a:t>
            </a:r>
            <a:r>
              <a:rPr lang="nl-NL" dirty="0" smtClean="0"/>
              <a:t> </a:t>
            </a:r>
            <a:r>
              <a:rPr lang="nl-NL" dirty="0" err="1" smtClean="0"/>
              <a:t>networking</a:t>
            </a:r>
            <a:r>
              <a:rPr lang="nl-NL" dirty="0" smtClean="0"/>
              <a:t> (Google+ </a:t>
            </a:r>
            <a:r>
              <a:rPr lang="nl-NL" dirty="0" err="1" smtClean="0"/>
              <a:t>or</a:t>
            </a:r>
            <a:r>
              <a:rPr lang="nl-NL" dirty="0" smtClean="0"/>
              <a:t> </a:t>
            </a:r>
            <a:r>
              <a:rPr lang="nl-NL" dirty="0" err="1" smtClean="0"/>
              <a:t>anything</a:t>
            </a:r>
            <a:r>
              <a:rPr lang="nl-NL" dirty="0" smtClean="0"/>
              <a:t> </a:t>
            </a:r>
            <a:r>
              <a:rPr lang="nl-NL" dirty="0" err="1" smtClean="0"/>
              <a:t>alike</a:t>
            </a:r>
            <a:r>
              <a:rPr lang="nl-NL" dirty="0" smtClean="0"/>
              <a:t>)</a:t>
            </a:r>
          </a:p>
          <a:p>
            <a:pPr lvl="1"/>
            <a:r>
              <a:rPr lang="en-US" dirty="0" smtClean="0"/>
              <a:t>Keep it simple</a:t>
            </a:r>
            <a:endParaRPr lang="nl-NL" dirty="0" smtClean="0"/>
          </a:p>
          <a:p>
            <a:pPr lvl="1"/>
            <a:r>
              <a:rPr lang="nl-NL" dirty="0" smtClean="0"/>
              <a:t>Mail to: guinee@</a:t>
            </a:r>
            <a:r>
              <a:rPr lang="nl-NL" dirty="0" err="1" smtClean="0"/>
              <a:t>cml.leidenuniv.nl</a:t>
            </a:r>
            <a:r>
              <a:rPr lang="nl-NL" dirty="0" smtClean="0"/>
              <a:t> </a:t>
            </a:r>
          </a:p>
          <a:p>
            <a:endParaRPr lang="nl-NL" dirty="0" smtClean="0"/>
          </a:p>
          <a:p>
            <a:r>
              <a:rPr lang="nl-NL" dirty="0" err="1" smtClean="0"/>
              <a:t>Membership</a:t>
            </a:r>
            <a:r>
              <a:rPr lang="nl-NL" dirty="0" smtClean="0"/>
              <a:t> (spread the word </a:t>
            </a:r>
            <a:r>
              <a:rPr lang="nl-NL" dirty="0" smtClean="0">
                <a:sym typeface="Wingdings" pitchFamily="2" charset="2"/>
              </a:rPr>
              <a:t>)</a:t>
            </a:r>
            <a:endParaRPr lang="nl-NL" dirty="0" smtClean="0"/>
          </a:p>
          <a:p>
            <a:pPr lvl="1"/>
            <a:r>
              <a:rPr lang="nl-NL" dirty="0" err="1" smtClean="0"/>
              <a:t>During</a:t>
            </a:r>
            <a:r>
              <a:rPr lang="nl-NL" dirty="0" smtClean="0"/>
              <a:t> conference: </a:t>
            </a:r>
            <a:r>
              <a:rPr lang="nl-NL" dirty="0" err="1" smtClean="0"/>
              <a:t>please</a:t>
            </a:r>
            <a:r>
              <a:rPr lang="nl-NL" dirty="0" smtClean="0"/>
              <a:t> </a:t>
            </a:r>
            <a:r>
              <a:rPr lang="nl-NL" dirty="0" err="1" smtClean="0"/>
              <a:t>sign</a:t>
            </a:r>
            <a:r>
              <a:rPr lang="nl-NL" dirty="0" smtClean="0"/>
              <a:t> up at the ISIE </a:t>
            </a:r>
            <a:r>
              <a:rPr lang="nl-NL" dirty="0" err="1" smtClean="0"/>
              <a:t>Membership</a:t>
            </a:r>
            <a:r>
              <a:rPr lang="nl-NL" dirty="0" smtClean="0"/>
              <a:t> </a:t>
            </a:r>
            <a:r>
              <a:rPr lang="nl-NL" dirty="0" err="1" smtClean="0"/>
              <a:t>table</a:t>
            </a:r>
            <a:endParaRPr lang="nl-NL" dirty="0" smtClean="0"/>
          </a:p>
          <a:p>
            <a:pPr lvl="1"/>
            <a:r>
              <a:rPr lang="nl-NL" dirty="0" err="1" smtClean="0"/>
              <a:t>After</a:t>
            </a:r>
            <a:r>
              <a:rPr lang="nl-NL" dirty="0" smtClean="0"/>
              <a:t> conference: m</a:t>
            </a:r>
            <a:r>
              <a:rPr lang="en-US" dirty="0" smtClean="0"/>
              <a:t>ail to sign up for this section to Melanie Quigley: </a:t>
            </a:r>
            <a:r>
              <a:rPr lang="en-US" u="sng" dirty="0" smtClean="0"/>
              <a:t>melanie.quigley@yale.edu</a:t>
            </a:r>
            <a:endParaRPr lang="nl-NL" dirty="0" smtClean="0"/>
          </a:p>
          <a:p>
            <a:pPr lvl="1"/>
            <a:endParaRPr lang="nl-NL" dirty="0" smtClean="0"/>
          </a:p>
        </p:txBody>
      </p:sp>
      <p:pic>
        <p:nvPicPr>
          <p:cNvPr id="15364" name="Picture 4"/>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998271" y="5085184"/>
            <a:ext cx="1038225" cy="11715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Title 1"/>
          <p:cNvSpPr>
            <a:spLocks noGrp="1"/>
          </p:cNvSpPr>
          <p:nvPr>
            <p:ph type="title"/>
          </p:nvPr>
        </p:nvSpPr>
        <p:spPr/>
        <p:txBody>
          <a:bodyPr/>
          <a:lstStyle/>
          <a:p>
            <a:r>
              <a:rPr lang="en-US" dirty="0" smtClean="0"/>
              <a:t>Q&amp;A, suggestions, discussion ….</a:t>
            </a:r>
            <a:br>
              <a:rPr lang="en-US" dirty="0" smtClean="0"/>
            </a:br>
            <a:endParaRPr lang="nl-NL" dirty="0" smtClean="0"/>
          </a:p>
        </p:txBody>
      </p:sp>
      <p:sp>
        <p:nvSpPr>
          <p:cNvPr id="5" name="Tijdelijke aanduiding voor inhoud 4"/>
          <p:cNvSpPr>
            <a:spLocks noGrp="1"/>
          </p:cNvSpPr>
          <p:nvPr>
            <p:ph idx="1"/>
          </p:nvPr>
        </p:nvSpPr>
        <p:spPr/>
        <p:txBody>
          <a:bodyPr/>
          <a:lstStyle/>
          <a:p>
            <a:r>
              <a:rPr lang="en-US" dirty="0" smtClean="0"/>
              <a:t>Question: biennial or annual ISIE conference?</a:t>
            </a:r>
          </a:p>
          <a:p>
            <a:r>
              <a:rPr lang="en-US" dirty="0" smtClean="0"/>
              <a:t>….</a:t>
            </a:r>
          </a:p>
          <a:p>
            <a:r>
              <a:rPr lang="en-US" dirty="0" smtClean="0"/>
              <a:t>Dinner</a:t>
            </a:r>
            <a:endParaRPr lang="nl-NL" dirty="0"/>
          </a:p>
        </p:txBody>
      </p:sp>
      <p:pic>
        <p:nvPicPr>
          <p:cNvPr id="6" name="Content Placeholder 2"/>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916238" y="2025650"/>
            <a:ext cx="2447925" cy="4140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theme/theme1.xml><?xml version="1.0" encoding="utf-8"?>
<a:theme xmlns:a="http://schemas.openxmlformats.org/drawingml/2006/main" name="Presentatiesjabloon_wit_en">
  <a:themeElements>
    <a:clrScheme name="Presentatiesjabloon_wit_e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Presentatiesjabloon_wit_en">
      <a:majorFont>
        <a:latin typeface="Minion"/>
        <a:ea typeface=""/>
        <a:cs typeface=""/>
      </a:majorFont>
      <a:minorFont>
        <a:latin typeface="Minion"/>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noFill/>
        <a:ln w="9525" cap="flat" cmpd="sng" algn="ctr">
          <a:no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r" defTabSz="914400" rtl="0" eaLnBrk="1" fontAlgn="base" latinLnBrk="0" hangingPunct="1">
          <a:lnSpc>
            <a:spcPct val="100000"/>
          </a:lnSpc>
          <a:spcBef>
            <a:spcPct val="0"/>
          </a:spcBef>
          <a:spcAft>
            <a:spcPct val="0"/>
          </a:spcAft>
          <a:buClrTx/>
          <a:buSzTx/>
          <a:buFontTx/>
          <a:buNone/>
          <a:tabLst/>
          <a:defRPr kumimoji="0" lang="en-US" sz="2000" b="0" i="0" u="none" strike="noStrike" cap="none" normalizeH="0" baseline="0" smtClean="0">
            <a:ln>
              <a:noFill/>
            </a:ln>
            <a:solidFill>
              <a:schemeClr val="bg1"/>
            </a:solidFill>
            <a:effectLst/>
            <a:latin typeface="Minion" pitchFamily="2" charset="0"/>
          </a:defRPr>
        </a:defPPr>
      </a:lstStyle>
    </a:spDef>
    <a:lnDef>
      <a:spPr bwMode="auto">
        <a:xfrm>
          <a:off x="0" y="0"/>
          <a:ext cx="1" cy="1"/>
        </a:xfrm>
        <a:custGeom>
          <a:avLst/>
          <a:gdLst/>
          <a:ahLst/>
          <a:cxnLst/>
          <a:rect l="0" t="0" r="0" b="0"/>
          <a:pathLst/>
        </a:custGeom>
        <a:noFill/>
        <a:ln w="9525" cap="flat" cmpd="sng" algn="ctr">
          <a:no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r" defTabSz="914400" rtl="0" eaLnBrk="1" fontAlgn="base" latinLnBrk="0" hangingPunct="1">
          <a:lnSpc>
            <a:spcPct val="100000"/>
          </a:lnSpc>
          <a:spcBef>
            <a:spcPct val="0"/>
          </a:spcBef>
          <a:spcAft>
            <a:spcPct val="0"/>
          </a:spcAft>
          <a:buClrTx/>
          <a:buSzTx/>
          <a:buFontTx/>
          <a:buNone/>
          <a:tabLst/>
          <a:defRPr kumimoji="0" lang="en-US" sz="2000" b="0" i="0" u="none" strike="noStrike" cap="none" normalizeH="0" baseline="0" smtClean="0">
            <a:ln>
              <a:noFill/>
            </a:ln>
            <a:solidFill>
              <a:schemeClr val="bg1"/>
            </a:solidFill>
            <a:effectLst/>
            <a:latin typeface="Minion" pitchFamily="2" charset="0"/>
          </a:defRPr>
        </a:defPPr>
      </a:lstStyle>
    </a:lnDef>
  </a:objectDefaults>
  <a:extraClrSchemeLst>
    <a:extraClrScheme>
      <a:clrScheme name="Presentatiesjabloon_wit_e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Presentatiesjabloon_wit_e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Presentatiesjabloon_wit_e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Presentatiesjabloon_wit_e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Presentatiesjabloon_wit_e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Presentatiesjabloon_wit_e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Presentatiesjabloon_wit_e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Presentatiesjabloon_wit_e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Presentatiesjabloon_wit_e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Presentatiesjabloon_wit_e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Presentatiesjabloon_wit_e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Presentatiesjabloon_wit_e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Tema di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10766</TotalTime>
  <Words>1408</Words>
  <Application>Microsoft Office PowerPoint</Application>
  <PresentationFormat>On-screen Show (4:3)</PresentationFormat>
  <Paragraphs>155</Paragraphs>
  <Slides>17</Slides>
  <Notes>11</Notes>
  <HiddenSlides>0</HiddenSlides>
  <MMClips>0</MMClips>
  <ScaleCrop>false</ScaleCrop>
  <HeadingPairs>
    <vt:vector size="6" baseType="variant">
      <vt:variant>
        <vt:lpstr>Fonts Used</vt:lpstr>
      </vt:variant>
      <vt:variant>
        <vt:i4>5</vt:i4>
      </vt:variant>
      <vt:variant>
        <vt:lpstr>Theme</vt:lpstr>
      </vt:variant>
      <vt:variant>
        <vt:i4>2</vt:i4>
      </vt:variant>
      <vt:variant>
        <vt:lpstr>Slide Titles</vt:lpstr>
      </vt:variant>
      <vt:variant>
        <vt:i4>17</vt:i4>
      </vt:variant>
    </vt:vector>
  </HeadingPairs>
  <TitlesOfParts>
    <vt:vector size="24" baseType="lpstr">
      <vt:lpstr>Arial</vt:lpstr>
      <vt:lpstr>Wingdings</vt:lpstr>
      <vt:lpstr>Calibri</vt:lpstr>
      <vt:lpstr>Times New Roman</vt:lpstr>
      <vt:lpstr>Minion</vt:lpstr>
      <vt:lpstr>Presentatiesjabloon_wit_en</vt:lpstr>
      <vt:lpstr>Tema di Office</vt:lpstr>
      <vt:lpstr>Topical Section on Life Cycle Sustainability Assessment (LCSA): update on activities  12:15 PM – 1.45PM</vt:lpstr>
      <vt:lpstr>Agenda</vt:lpstr>
      <vt:lpstr>Procedural/organisational (P/O) Section board</vt:lpstr>
      <vt:lpstr>P/O: Nominations and elections</vt:lpstr>
      <vt:lpstr>Preliminary board until elections</vt:lpstr>
      <vt:lpstr>P/O: Membership</vt:lpstr>
      <vt:lpstr>Working Plan (ISIE-LCSA_workingplan2012-2014_final_July2012.pdf)</vt:lpstr>
      <vt:lpstr>Working plan - functions</vt:lpstr>
      <vt:lpstr>Working plan – physical meetings</vt:lpstr>
      <vt:lpstr>PowerPoint Presentation</vt:lpstr>
      <vt:lpstr>PowerPoint Presentation</vt:lpstr>
      <vt:lpstr>Abstract submission is open</vt:lpstr>
      <vt:lpstr>Working plan - activities</vt:lpstr>
      <vt:lpstr>(Working plan) - Topical groups</vt:lpstr>
      <vt:lpstr>Google+ specs (Google+specs.docx)</vt:lpstr>
      <vt:lpstr>Important for now !!!!!!!!!!!</vt:lpstr>
      <vt:lpstr>Q&amp;A, suggestions, discussion …. </vt:lpstr>
    </vt:vector>
  </TitlesOfParts>
  <Company>Universiteit Leiden</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kookerjade</dc:creator>
  <cp:lastModifiedBy>guinee</cp:lastModifiedBy>
  <cp:revision>293</cp:revision>
  <cp:lastPrinted>2011-06-01T15:22:04Z</cp:lastPrinted>
  <dcterms:created xsi:type="dcterms:W3CDTF">2008-01-21T14:15:56Z</dcterms:created>
  <dcterms:modified xsi:type="dcterms:W3CDTF">2013-07-03T12:10:42Z</dcterms:modified>
</cp:coreProperties>
</file>